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27" r:id="rId4"/>
    <p:sldId id="1428" r:id="rId5"/>
    <p:sldId id="1429" r:id="rId6"/>
    <p:sldId id="1430" r:id="rId7"/>
    <p:sldId id="1431" r:id="rId8"/>
    <p:sldId id="1432" r:id="rId9"/>
    <p:sldId id="1420" r:id="rId10"/>
    <p:sldId id="1433" r:id="rId11"/>
    <p:sldId id="1435" r:id="rId12"/>
    <p:sldId id="1436" r:id="rId13"/>
    <p:sldId id="1437" r:id="rId14"/>
    <p:sldId id="1438" r:id="rId15"/>
    <p:sldId id="1395" r:id="rId16"/>
    <p:sldId id="1439" r:id="rId17"/>
    <p:sldId id="1440" r:id="rId18"/>
    <p:sldId id="1441" r:id="rId19"/>
    <p:sldId id="1443" r:id="rId20"/>
    <p:sldId id="1444" r:id="rId21"/>
    <p:sldId id="1445" r:id="rId22"/>
    <p:sldId id="1446" r:id="rId23"/>
    <p:sldId id="1447" r:id="rId24"/>
    <p:sldId id="1448" r:id="rId25"/>
    <p:sldId id="1449" r:id="rId26"/>
    <p:sldId id="1450" r:id="rId27"/>
    <p:sldId id="1396" r:id="rId28"/>
    <p:sldId id="1451" r:id="rId29"/>
    <p:sldId id="1452" r:id="rId30"/>
    <p:sldId id="1453" r:id="rId31"/>
    <p:sldId id="1421" r:id="rId32"/>
    <p:sldId id="1454" r:id="rId33"/>
    <p:sldId id="1455" r:id="rId34"/>
    <p:sldId id="1456" r:id="rId35"/>
    <p:sldId id="1457" r:id="rId36"/>
    <p:sldId id="1458" r:id="rId37"/>
    <p:sldId id="1459" r:id="rId38"/>
    <p:sldId id="1460" r:id="rId39"/>
    <p:sldId id="1461" r:id="rId40"/>
    <p:sldId id="1469" r:id="rId41"/>
    <p:sldId id="1470" r:id="rId42"/>
    <p:sldId id="1471" r:id="rId43"/>
    <p:sldId id="1472" r:id="rId44"/>
    <p:sldId id="1473" r:id="rId45"/>
    <p:sldId id="1474" r:id="rId46"/>
    <p:sldId id="1475" r:id="rId47"/>
    <p:sldId id="1476" r:id="rId48"/>
    <p:sldId id="1477" r:id="rId49"/>
    <p:sldId id="1479" r:id="rId50"/>
    <p:sldId id="1478" r:id="rId51"/>
    <p:sldId id="1480" r:id="rId52"/>
    <p:sldId id="1482" r:id="rId53"/>
    <p:sldId id="1481" r:id="rId54"/>
    <p:sldId id="1483" r:id="rId55"/>
    <p:sldId id="1484" r:id="rId56"/>
    <p:sldId id="1485" r:id="rId57"/>
    <p:sldId id="1486" r:id="rId58"/>
    <p:sldId id="1487" r:id="rId59"/>
    <p:sldId id="1488" r:id="rId60"/>
    <p:sldId id="1489" r:id="rId61"/>
    <p:sldId id="1491" r:id="rId62"/>
    <p:sldId id="1490" r:id="rId63"/>
    <p:sldId id="1492" r:id="rId64"/>
    <p:sldId id="1493" r:id="rId65"/>
    <p:sldId id="1494" r:id="rId66"/>
    <p:sldId id="1495" r:id="rId67"/>
    <p:sldId id="1496" r:id="rId68"/>
    <p:sldId id="1497" r:id="rId69"/>
    <p:sldId id="1498" r:id="rId70"/>
    <p:sldId id="1499" r:id="rId71"/>
    <p:sldId id="1500" r:id="rId72"/>
    <p:sldId id="1501" r:id="rId7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DA4BE-E549-45D0-AF56-7C557C27BA81}" v="219" dt="2021-12-18T17:37:26.2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89" d="100"/>
          <a:sy n="89" d="100"/>
        </p:scale>
        <p:origin x="278"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20DA4BE-E549-45D0-AF56-7C557C27BA81}"/>
    <pc:docChg chg="undo custSel addSld delSld modSld sldOrd">
      <pc:chgData name="Ed Godfrey" userId="61aa7c48ee0e3db0" providerId="LiveId" clId="{220DA4BE-E549-45D0-AF56-7C557C27BA81}" dt="2021-12-18T17:37:35.556" v="1214" actId="47"/>
      <pc:docMkLst>
        <pc:docMk/>
      </pc:docMkLst>
      <pc:sldChg chg="modSp mod">
        <pc:chgData name="Ed Godfrey" userId="61aa7c48ee0e3db0" providerId="LiveId" clId="{220DA4BE-E549-45D0-AF56-7C557C27BA81}" dt="2021-12-18T16:32:21.720" v="43" actId="20577"/>
        <pc:sldMkLst>
          <pc:docMk/>
          <pc:sldMk cId="1259847495" sldId="963"/>
        </pc:sldMkLst>
        <pc:spChg chg="mod">
          <ac:chgData name="Ed Godfrey" userId="61aa7c48ee0e3db0" providerId="LiveId" clId="{220DA4BE-E549-45D0-AF56-7C557C27BA81}" dt="2021-12-18T16:32:07.816" v="41" actId="20577"/>
          <ac:spMkLst>
            <pc:docMk/>
            <pc:sldMk cId="1259847495" sldId="963"/>
            <ac:spMk id="3" creationId="{F6C638D0-C884-48CF-BE26-27EEF100FAF2}"/>
          </ac:spMkLst>
        </pc:spChg>
        <pc:spChg chg="mod">
          <ac:chgData name="Ed Godfrey" userId="61aa7c48ee0e3db0" providerId="LiveId" clId="{220DA4BE-E549-45D0-AF56-7C557C27BA81}" dt="2021-12-18T16:32:21.720" v="43" actId="20577"/>
          <ac:spMkLst>
            <pc:docMk/>
            <pc:sldMk cId="1259847495" sldId="963"/>
            <ac:spMk id="7" creationId="{328FAE2C-E4E3-4236-BBF2-1D87FEBE4582}"/>
          </ac:spMkLst>
        </pc:spChg>
      </pc:sldChg>
      <pc:sldChg chg="addSp delSp modSp mod">
        <pc:chgData name="Ed Godfrey" userId="61aa7c48ee0e3db0" providerId="LiveId" clId="{220DA4BE-E549-45D0-AF56-7C557C27BA81}" dt="2021-12-18T16:31:22.422" v="25" actId="21"/>
        <pc:sldMkLst>
          <pc:docMk/>
          <pc:sldMk cId="3275922726" sldId="1127"/>
        </pc:sldMkLst>
        <pc:spChg chg="del">
          <ac:chgData name="Ed Godfrey" userId="61aa7c48ee0e3db0" providerId="LiveId" clId="{220DA4BE-E549-45D0-AF56-7C557C27BA81}" dt="2021-12-18T16:31:22.422" v="25" actId="21"/>
          <ac:spMkLst>
            <pc:docMk/>
            <pc:sldMk cId="3275922726" sldId="1127"/>
            <ac:spMk id="5" creationId="{0CAA8F06-2798-4F2A-8DC9-8E009C9AC104}"/>
          </ac:spMkLst>
        </pc:spChg>
        <pc:spChg chg="add del mod">
          <ac:chgData name="Ed Godfrey" userId="61aa7c48ee0e3db0" providerId="LiveId" clId="{220DA4BE-E549-45D0-AF56-7C557C27BA81}" dt="2021-12-18T16:31:00.754" v="18"/>
          <ac:spMkLst>
            <pc:docMk/>
            <pc:sldMk cId="3275922726" sldId="1127"/>
            <ac:spMk id="9" creationId="{7DA07F1A-9D8D-4945-ADAC-04EEF6C9239F}"/>
          </ac:spMkLst>
        </pc:spChg>
        <pc:picChg chg="add del">
          <ac:chgData name="Ed Godfrey" userId="61aa7c48ee0e3db0" providerId="LiveId" clId="{220DA4BE-E549-45D0-AF56-7C557C27BA81}" dt="2021-12-18T16:31:00.741" v="16" actId="21"/>
          <ac:picMkLst>
            <pc:docMk/>
            <pc:sldMk cId="3275922726" sldId="1127"/>
            <ac:picMk id="4" creationId="{3EAE3050-D80D-4B9A-8A11-FCB7361AF88A}"/>
          </ac:picMkLst>
        </pc:picChg>
        <pc:picChg chg="add del mod ord">
          <ac:chgData name="Ed Godfrey" userId="61aa7c48ee0e3db0" providerId="LiveId" clId="{220DA4BE-E549-45D0-AF56-7C557C27BA81}" dt="2021-12-18T16:27:11.923" v="14" actId="931"/>
          <ac:picMkLst>
            <pc:docMk/>
            <pc:sldMk cId="3275922726" sldId="1127"/>
            <ac:picMk id="8" creationId="{8EEF3042-121D-435D-A610-2A10961440E0}"/>
          </ac:picMkLst>
        </pc:picChg>
        <pc:picChg chg="add del mod ord">
          <ac:chgData name="Ed Godfrey" userId="61aa7c48ee0e3db0" providerId="LiveId" clId="{220DA4BE-E549-45D0-AF56-7C557C27BA81}" dt="2021-12-18T16:31:20.144" v="24" actId="21"/>
          <ac:picMkLst>
            <pc:docMk/>
            <pc:sldMk cId="3275922726" sldId="1127"/>
            <ac:picMk id="11" creationId="{EF65ED16-5266-4FDD-A2BE-5DAFCB6C4088}"/>
          </ac:picMkLst>
        </pc:picChg>
      </pc:sldChg>
      <pc:sldChg chg="del">
        <pc:chgData name="Ed Godfrey" userId="61aa7c48ee0e3db0" providerId="LiveId" clId="{220DA4BE-E549-45D0-AF56-7C557C27BA81}" dt="2021-12-18T16:36:49.906" v="126" actId="47"/>
        <pc:sldMkLst>
          <pc:docMk/>
          <pc:sldMk cId="2073551635" sldId="1327"/>
        </pc:sldMkLst>
      </pc:sldChg>
      <pc:sldChg chg="modSp modAnim">
        <pc:chgData name="Ed Godfrey" userId="61aa7c48ee0e3db0" providerId="LiveId" clId="{220DA4BE-E549-45D0-AF56-7C557C27BA81}" dt="2021-12-18T16:52:37.788" v="334"/>
        <pc:sldMkLst>
          <pc:docMk/>
          <pc:sldMk cId="4253691765" sldId="1395"/>
        </pc:sldMkLst>
        <pc:spChg chg="mod">
          <ac:chgData name="Ed Godfrey" userId="61aa7c48ee0e3db0" providerId="LiveId" clId="{220DA4BE-E549-45D0-AF56-7C557C27BA81}" dt="2021-12-18T16:44:33.675" v="252" actId="20577"/>
          <ac:spMkLst>
            <pc:docMk/>
            <pc:sldMk cId="4253691765" sldId="1395"/>
            <ac:spMk id="2" creationId="{F08A2007-B9E6-48A8-9E5E-C98EDFD53C8F}"/>
          </ac:spMkLst>
        </pc:spChg>
        <pc:spChg chg="mod">
          <ac:chgData name="Ed Godfrey" userId="61aa7c48ee0e3db0" providerId="LiveId" clId="{220DA4BE-E549-45D0-AF56-7C557C27BA81}" dt="2021-12-18T16:44:07.083" v="249" actId="20577"/>
          <ac:spMkLst>
            <pc:docMk/>
            <pc:sldMk cId="4253691765" sldId="1395"/>
            <ac:spMk id="3" creationId="{F6C638D0-C884-48CF-BE26-27EEF100FAF2}"/>
          </ac:spMkLst>
        </pc:spChg>
      </pc:sldChg>
      <pc:sldChg chg="modSp">
        <pc:chgData name="Ed Godfrey" userId="61aa7c48ee0e3db0" providerId="LiveId" clId="{220DA4BE-E549-45D0-AF56-7C557C27BA81}" dt="2021-12-18T16:54:33.787" v="359" actId="20577"/>
        <pc:sldMkLst>
          <pc:docMk/>
          <pc:sldMk cId="565902547" sldId="1396"/>
        </pc:sldMkLst>
        <pc:spChg chg="mod">
          <ac:chgData name="Ed Godfrey" userId="61aa7c48ee0e3db0" providerId="LiveId" clId="{220DA4BE-E549-45D0-AF56-7C557C27BA81}" dt="2021-12-18T16:54:33.787" v="359" actId="20577"/>
          <ac:spMkLst>
            <pc:docMk/>
            <pc:sldMk cId="565902547" sldId="1396"/>
            <ac:spMk id="2" creationId="{F08A2007-B9E6-48A8-9E5E-C98EDFD53C8F}"/>
          </ac:spMkLst>
        </pc:spChg>
        <pc:spChg chg="mod">
          <ac:chgData name="Ed Godfrey" userId="61aa7c48ee0e3db0" providerId="LiveId" clId="{220DA4BE-E549-45D0-AF56-7C557C27BA81}" dt="2021-12-18T16:54:16.783" v="357" actId="20577"/>
          <ac:spMkLst>
            <pc:docMk/>
            <pc:sldMk cId="565902547" sldId="1396"/>
            <ac:spMk id="3" creationId="{F6C638D0-C884-48CF-BE26-27EEF100FAF2}"/>
          </ac:spMkLst>
        </pc:spChg>
      </pc:sldChg>
      <pc:sldChg chg="del">
        <pc:chgData name="Ed Godfrey" userId="61aa7c48ee0e3db0" providerId="LiveId" clId="{220DA4BE-E549-45D0-AF56-7C557C27BA81}" dt="2021-12-18T16:36:51.926" v="127" actId="47"/>
        <pc:sldMkLst>
          <pc:docMk/>
          <pc:sldMk cId="648268420" sldId="1419"/>
        </pc:sldMkLst>
      </pc:sldChg>
      <pc:sldChg chg="modSp mod modTransition">
        <pc:chgData name="Ed Godfrey" userId="61aa7c48ee0e3db0" providerId="LiveId" clId="{220DA4BE-E549-45D0-AF56-7C557C27BA81}" dt="2021-12-18T16:38:53.277" v="156"/>
        <pc:sldMkLst>
          <pc:docMk/>
          <pc:sldMk cId="3862578959" sldId="1420"/>
        </pc:sldMkLst>
        <pc:spChg chg="mod">
          <ac:chgData name="Ed Godfrey" userId="61aa7c48ee0e3db0" providerId="LiveId" clId="{220DA4BE-E549-45D0-AF56-7C557C27BA81}" dt="2021-12-18T16:38:25.115" v="150" actId="20577"/>
          <ac:spMkLst>
            <pc:docMk/>
            <pc:sldMk cId="3862578959" sldId="1420"/>
            <ac:spMk id="2" creationId="{F08A2007-B9E6-48A8-9E5E-C98EDFD53C8F}"/>
          </ac:spMkLst>
        </pc:spChg>
        <pc:spChg chg="mod">
          <ac:chgData name="Ed Godfrey" userId="61aa7c48ee0e3db0" providerId="LiveId" clId="{220DA4BE-E549-45D0-AF56-7C557C27BA81}" dt="2021-12-18T16:37:38.638" v="146" actId="20577"/>
          <ac:spMkLst>
            <pc:docMk/>
            <pc:sldMk cId="3862578959" sldId="1420"/>
            <ac:spMk id="3" creationId="{F6C638D0-C884-48CF-BE26-27EEF100FAF2}"/>
          </ac:spMkLst>
        </pc:spChg>
      </pc:sldChg>
      <pc:sldChg chg="modSp mod modTransition">
        <pc:chgData name="Ed Godfrey" userId="61aa7c48ee0e3db0" providerId="LiveId" clId="{220DA4BE-E549-45D0-AF56-7C557C27BA81}" dt="2021-12-18T17:07:07.656" v="509"/>
        <pc:sldMkLst>
          <pc:docMk/>
          <pc:sldMk cId="2037778950" sldId="1421"/>
        </pc:sldMkLst>
        <pc:spChg chg="mod">
          <ac:chgData name="Ed Godfrey" userId="61aa7c48ee0e3db0" providerId="LiveId" clId="{220DA4BE-E549-45D0-AF56-7C557C27BA81}" dt="2021-12-18T17:02:26.857" v="435" actId="20577"/>
          <ac:spMkLst>
            <pc:docMk/>
            <pc:sldMk cId="2037778950" sldId="1421"/>
            <ac:spMk id="3" creationId="{F6C638D0-C884-48CF-BE26-27EEF100FAF2}"/>
          </ac:spMkLst>
        </pc:spChg>
        <pc:spChg chg="mod">
          <ac:chgData name="Ed Godfrey" userId="61aa7c48ee0e3db0" providerId="LiveId" clId="{220DA4BE-E549-45D0-AF56-7C557C27BA81}" dt="2021-12-18T17:02:21.128" v="423" actId="255"/>
          <ac:spMkLst>
            <pc:docMk/>
            <pc:sldMk cId="2037778950" sldId="1421"/>
            <ac:spMk id="7" creationId="{328FAE2C-E4E3-4236-BBF2-1D87FEBE4582}"/>
          </ac:spMkLst>
        </pc:spChg>
      </pc:sldChg>
      <pc:sldChg chg="del">
        <pc:chgData name="Ed Godfrey" userId="61aa7c48ee0e3db0" providerId="LiveId" clId="{220DA4BE-E549-45D0-AF56-7C557C27BA81}" dt="2021-12-18T17:37:35.556" v="1214" actId="47"/>
        <pc:sldMkLst>
          <pc:docMk/>
          <pc:sldMk cId="4076718064" sldId="1422"/>
        </pc:sldMkLst>
      </pc:sldChg>
      <pc:sldChg chg="del">
        <pc:chgData name="Ed Godfrey" userId="61aa7c48ee0e3db0" providerId="LiveId" clId="{220DA4BE-E549-45D0-AF56-7C557C27BA81}" dt="2021-12-18T17:37:35.556" v="1214" actId="47"/>
        <pc:sldMkLst>
          <pc:docMk/>
          <pc:sldMk cId="3013594978" sldId="1423"/>
        </pc:sldMkLst>
      </pc:sldChg>
      <pc:sldChg chg="del">
        <pc:chgData name="Ed Godfrey" userId="61aa7c48ee0e3db0" providerId="LiveId" clId="{220DA4BE-E549-45D0-AF56-7C557C27BA81}" dt="2021-12-18T17:37:35.556" v="1214" actId="47"/>
        <pc:sldMkLst>
          <pc:docMk/>
          <pc:sldMk cId="903204622" sldId="1424"/>
        </pc:sldMkLst>
      </pc:sldChg>
      <pc:sldChg chg="del">
        <pc:chgData name="Ed Godfrey" userId="61aa7c48ee0e3db0" providerId="LiveId" clId="{220DA4BE-E549-45D0-AF56-7C557C27BA81}" dt="2021-12-18T17:37:35.556" v="1214" actId="47"/>
        <pc:sldMkLst>
          <pc:docMk/>
          <pc:sldMk cId="882709600" sldId="1425"/>
        </pc:sldMkLst>
      </pc:sldChg>
      <pc:sldChg chg="del">
        <pc:chgData name="Ed Godfrey" userId="61aa7c48ee0e3db0" providerId="LiveId" clId="{220DA4BE-E549-45D0-AF56-7C557C27BA81}" dt="2021-12-18T17:37:35.556" v="1214" actId="47"/>
        <pc:sldMkLst>
          <pc:docMk/>
          <pc:sldMk cId="121158142" sldId="1426"/>
        </pc:sldMkLst>
      </pc:sldChg>
      <pc:sldChg chg="modSp add mod">
        <pc:chgData name="Ed Godfrey" userId="61aa7c48ee0e3db0" providerId="LiveId" clId="{220DA4BE-E549-45D0-AF56-7C557C27BA81}" dt="2021-12-18T16:32:27.551" v="44" actId="6549"/>
        <pc:sldMkLst>
          <pc:docMk/>
          <pc:sldMk cId="4112812585" sldId="1427"/>
        </pc:sldMkLst>
        <pc:spChg chg="mod">
          <ac:chgData name="Ed Godfrey" userId="61aa7c48ee0e3db0" providerId="LiveId" clId="{220DA4BE-E549-45D0-AF56-7C557C27BA81}" dt="2021-12-18T16:32:27.551" v="44" actId="6549"/>
          <ac:spMkLst>
            <pc:docMk/>
            <pc:sldMk cId="4112812585" sldId="1427"/>
            <ac:spMk id="7" creationId="{328FAE2C-E4E3-4236-BBF2-1D87FEBE4582}"/>
          </ac:spMkLst>
        </pc:spChg>
      </pc:sldChg>
      <pc:sldChg chg="modSp add mod modTransition">
        <pc:chgData name="Ed Godfrey" userId="61aa7c48ee0e3db0" providerId="LiveId" clId="{220DA4BE-E549-45D0-AF56-7C557C27BA81}" dt="2021-12-18T16:34:46.009" v="80"/>
        <pc:sldMkLst>
          <pc:docMk/>
          <pc:sldMk cId="2359669825" sldId="1428"/>
        </pc:sldMkLst>
        <pc:spChg chg="mod">
          <ac:chgData name="Ed Godfrey" userId="61aa7c48ee0e3db0" providerId="LiveId" clId="{220DA4BE-E549-45D0-AF56-7C557C27BA81}" dt="2021-12-18T16:32:54.531" v="68" actId="20577"/>
          <ac:spMkLst>
            <pc:docMk/>
            <pc:sldMk cId="2359669825" sldId="1428"/>
            <ac:spMk id="3" creationId="{F6C638D0-C884-48CF-BE26-27EEF100FAF2}"/>
          </ac:spMkLst>
        </pc:spChg>
        <pc:spChg chg="mod">
          <ac:chgData name="Ed Godfrey" userId="61aa7c48ee0e3db0" providerId="LiveId" clId="{220DA4BE-E549-45D0-AF56-7C557C27BA81}" dt="2021-12-18T16:34:20.751" v="79" actId="255"/>
          <ac:spMkLst>
            <pc:docMk/>
            <pc:sldMk cId="2359669825" sldId="1428"/>
            <ac:spMk id="7" creationId="{328FAE2C-E4E3-4236-BBF2-1D87FEBE4582}"/>
          </ac:spMkLst>
        </pc:spChg>
      </pc:sldChg>
      <pc:sldChg chg="modSp add mod modTransition">
        <pc:chgData name="Ed Godfrey" userId="61aa7c48ee0e3db0" providerId="LiveId" clId="{220DA4BE-E549-45D0-AF56-7C557C27BA81}" dt="2021-12-18T16:35:38.758" v="101" actId="20577"/>
        <pc:sldMkLst>
          <pc:docMk/>
          <pc:sldMk cId="784945893" sldId="1429"/>
        </pc:sldMkLst>
        <pc:spChg chg="mod">
          <ac:chgData name="Ed Godfrey" userId="61aa7c48ee0e3db0" providerId="LiveId" clId="{220DA4BE-E549-45D0-AF56-7C557C27BA81}" dt="2021-12-18T16:35:38.758" v="101" actId="20577"/>
          <ac:spMkLst>
            <pc:docMk/>
            <pc:sldMk cId="784945893" sldId="1429"/>
            <ac:spMk id="7" creationId="{328FAE2C-E4E3-4236-BBF2-1D87FEBE4582}"/>
          </ac:spMkLst>
        </pc:spChg>
      </pc:sldChg>
      <pc:sldChg chg="modSp add mod">
        <pc:chgData name="Ed Godfrey" userId="61aa7c48ee0e3db0" providerId="LiveId" clId="{220DA4BE-E549-45D0-AF56-7C557C27BA81}" dt="2021-12-18T16:36:02.126" v="116" actId="20577"/>
        <pc:sldMkLst>
          <pc:docMk/>
          <pc:sldMk cId="661797884" sldId="1430"/>
        </pc:sldMkLst>
        <pc:spChg chg="mod">
          <ac:chgData name="Ed Godfrey" userId="61aa7c48ee0e3db0" providerId="LiveId" clId="{220DA4BE-E549-45D0-AF56-7C557C27BA81}" dt="2021-12-18T16:36:02.126" v="116" actId="20577"/>
          <ac:spMkLst>
            <pc:docMk/>
            <pc:sldMk cId="661797884" sldId="1430"/>
            <ac:spMk id="7" creationId="{328FAE2C-E4E3-4236-BBF2-1D87FEBE4582}"/>
          </ac:spMkLst>
        </pc:spChg>
      </pc:sldChg>
      <pc:sldChg chg="add del">
        <pc:chgData name="Ed Godfrey" userId="61aa7c48ee0e3db0" providerId="LiveId" clId="{220DA4BE-E549-45D0-AF56-7C557C27BA81}" dt="2021-12-18T16:35:05.367" v="84" actId="47"/>
        <pc:sldMkLst>
          <pc:docMk/>
          <pc:sldMk cId="712782035" sldId="1430"/>
        </pc:sldMkLst>
      </pc:sldChg>
      <pc:sldChg chg="modSp add mod">
        <pc:chgData name="Ed Godfrey" userId="61aa7c48ee0e3db0" providerId="LiveId" clId="{220DA4BE-E549-45D0-AF56-7C557C27BA81}" dt="2021-12-18T16:36:26.652" v="119" actId="20577"/>
        <pc:sldMkLst>
          <pc:docMk/>
          <pc:sldMk cId="425685228" sldId="1431"/>
        </pc:sldMkLst>
        <pc:spChg chg="mod">
          <ac:chgData name="Ed Godfrey" userId="61aa7c48ee0e3db0" providerId="LiveId" clId="{220DA4BE-E549-45D0-AF56-7C557C27BA81}" dt="2021-12-18T16:36:26.652" v="119" actId="20577"/>
          <ac:spMkLst>
            <pc:docMk/>
            <pc:sldMk cId="425685228" sldId="1431"/>
            <ac:spMk id="7" creationId="{328FAE2C-E4E3-4236-BBF2-1D87FEBE4582}"/>
          </ac:spMkLst>
        </pc:spChg>
      </pc:sldChg>
      <pc:sldChg chg="add del">
        <pc:chgData name="Ed Godfrey" userId="61aa7c48ee0e3db0" providerId="LiveId" clId="{220DA4BE-E549-45D0-AF56-7C557C27BA81}" dt="2021-12-18T16:35:06.550" v="85" actId="47"/>
        <pc:sldMkLst>
          <pc:docMk/>
          <pc:sldMk cId="3243598000" sldId="1431"/>
        </pc:sldMkLst>
      </pc:sldChg>
      <pc:sldChg chg="add del">
        <pc:chgData name="Ed Godfrey" userId="61aa7c48ee0e3db0" providerId="LiveId" clId="{220DA4BE-E549-45D0-AF56-7C557C27BA81}" dt="2021-12-18T16:35:07.191" v="86" actId="47"/>
        <pc:sldMkLst>
          <pc:docMk/>
          <pc:sldMk cId="2565652125" sldId="1432"/>
        </pc:sldMkLst>
      </pc:sldChg>
      <pc:sldChg chg="modSp add mod">
        <pc:chgData name="Ed Godfrey" userId="61aa7c48ee0e3db0" providerId="LiveId" clId="{220DA4BE-E549-45D0-AF56-7C557C27BA81}" dt="2021-12-18T16:36:42.943" v="125" actId="6549"/>
        <pc:sldMkLst>
          <pc:docMk/>
          <pc:sldMk cId="3803288959" sldId="1432"/>
        </pc:sldMkLst>
        <pc:spChg chg="mod">
          <ac:chgData name="Ed Godfrey" userId="61aa7c48ee0e3db0" providerId="LiveId" clId="{220DA4BE-E549-45D0-AF56-7C557C27BA81}" dt="2021-12-18T16:36:42.943" v="125" actId="6549"/>
          <ac:spMkLst>
            <pc:docMk/>
            <pc:sldMk cId="3803288959" sldId="1432"/>
            <ac:spMk id="7" creationId="{328FAE2C-E4E3-4236-BBF2-1D87FEBE4582}"/>
          </ac:spMkLst>
        </pc:spChg>
      </pc:sldChg>
      <pc:sldChg chg="modSp add mod">
        <pc:chgData name="Ed Godfrey" userId="61aa7c48ee0e3db0" providerId="LiveId" clId="{220DA4BE-E549-45D0-AF56-7C557C27BA81}" dt="2021-12-18T16:38:13.411" v="149" actId="6549"/>
        <pc:sldMkLst>
          <pc:docMk/>
          <pc:sldMk cId="559044269" sldId="1433"/>
        </pc:sldMkLst>
        <pc:spChg chg="mod">
          <ac:chgData name="Ed Godfrey" userId="61aa7c48ee0e3db0" providerId="LiveId" clId="{220DA4BE-E549-45D0-AF56-7C557C27BA81}" dt="2021-12-18T16:38:13.411" v="149" actId="6549"/>
          <ac:spMkLst>
            <pc:docMk/>
            <pc:sldMk cId="559044269" sldId="1433"/>
            <ac:spMk id="2" creationId="{F08A2007-B9E6-48A8-9E5E-C98EDFD53C8F}"/>
          </ac:spMkLst>
        </pc:spChg>
      </pc:sldChg>
      <pc:sldChg chg="add del">
        <pc:chgData name="Ed Godfrey" userId="61aa7c48ee0e3db0" providerId="LiveId" clId="{220DA4BE-E549-45D0-AF56-7C557C27BA81}" dt="2021-12-18T16:35:07.829" v="87" actId="47"/>
        <pc:sldMkLst>
          <pc:docMk/>
          <pc:sldMk cId="3886813384" sldId="1433"/>
        </pc:sldMkLst>
      </pc:sldChg>
      <pc:sldChg chg="add del">
        <pc:chgData name="Ed Godfrey" userId="61aa7c48ee0e3db0" providerId="LiveId" clId="{220DA4BE-E549-45D0-AF56-7C557C27BA81}" dt="2021-12-18T16:35:08.398" v="88" actId="47"/>
        <pc:sldMkLst>
          <pc:docMk/>
          <pc:sldMk cId="1245217018" sldId="1434"/>
        </pc:sldMkLst>
      </pc:sldChg>
      <pc:sldChg chg="modSp add del mod modTransition">
        <pc:chgData name="Ed Godfrey" userId="61aa7c48ee0e3db0" providerId="LiveId" clId="{220DA4BE-E549-45D0-AF56-7C557C27BA81}" dt="2021-12-18T16:41:37.827" v="211" actId="47"/>
        <pc:sldMkLst>
          <pc:docMk/>
          <pc:sldMk cId="1952514910" sldId="1434"/>
        </pc:sldMkLst>
        <pc:spChg chg="mod">
          <ac:chgData name="Ed Godfrey" userId="61aa7c48ee0e3db0" providerId="LiveId" clId="{220DA4BE-E549-45D0-AF56-7C557C27BA81}" dt="2021-12-18T16:40:15.632" v="195" actId="20577"/>
          <ac:spMkLst>
            <pc:docMk/>
            <pc:sldMk cId="1952514910" sldId="1434"/>
            <ac:spMk id="3" creationId="{F6C638D0-C884-48CF-BE26-27EEF100FAF2}"/>
          </ac:spMkLst>
        </pc:spChg>
        <pc:spChg chg="mod">
          <ac:chgData name="Ed Godfrey" userId="61aa7c48ee0e3db0" providerId="LiveId" clId="{220DA4BE-E549-45D0-AF56-7C557C27BA81}" dt="2021-12-18T16:40:34.381" v="198" actId="20577"/>
          <ac:spMkLst>
            <pc:docMk/>
            <pc:sldMk cId="1952514910" sldId="1434"/>
            <ac:spMk id="7" creationId="{328FAE2C-E4E3-4236-BBF2-1D87FEBE4582}"/>
          </ac:spMkLst>
        </pc:spChg>
      </pc:sldChg>
      <pc:sldChg chg="modSp add mod modTransition">
        <pc:chgData name="Ed Godfrey" userId="61aa7c48ee0e3db0" providerId="LiveId" clId="{220DA4BE-E549-45D0-AF56-7C557C27BA81}" dt="2021-12-18T16:41:49.339" v="220"/>
        <pc:sldMkLst>
          <pc:docMk/>
          <pc:sldMk cId="1003965055" sldId="1435"/>
        </pc:sldMkLst>
        <pc:spChg chg="mod">
          <ac:chgData name="Ed Godfrey" userId="61aa7c48ee0e3db0" providerId="LiveId" clId="{220DA4BE-E549-45D0-AF56-7C557C27BA81}" dt="2021-12-18T16:41:33.150" v="210" actId="6549"/>
          <ac:spMkLst>
            <pc:docMk/>
            <pc:sldMk cId="1003965055" sldId="1435"/>
            <ac:spMk id="7" creationId="{328FAE2C-E4E3-4236-BBF2-1D87FEBE4582}"/>
          </ac:spMkLst>
        </pc:spChg>
      </pc:sldChg>
      <pc:sldChg chg="modSp add mod modTransition">
        <pc:chgData name="Ed Godfrey" userId="61aa7c48ee0e3db0" providerId="LiveId" clId="{220DA4BE-E549-45D0-AF56-7C557C27BA81}" dt="2021-12-18T16:41:55.598" v="222" actId="6549"/>
        <pc:sldMkLst>
          <pc:docMk/>
          <pc:sldMk cId="3137690020" sldId="1436"/>
        </pc:sldMkLst>
        <pc:spChg chg="mod">
          <ac:chgData name="Ed Godfrey" userId="61aa7c48ee0e3db0" providerId="LiveId" clId="{220DA4BE-E549-45D0-AF56-7C557C27BA81}" dt="2021-12-18T16:41:55.598" v="222" actId="6549"/>
          <ac:spMkLst>
            <pc:docMk/>
            <pc:sldMk cId="3137690020" sldId="1436"/>
            <ac:spMk id="7" creationId="{328FAE2C-E4E3-4236-BBF2-1D87FEBE4582}"/>
          </ac:spMkLst>
        </pc:spChg>
      </pc:sldChg>
      <pc:sldChg chg="modSp add mod">
        <pc:chgData name="Ed Godfrey" userId="61aa7c48ee0e3db0" providerId="LiveId" clId="{220DA4BE-E549-45D0-AF56-7C557C27BA81}" dt="2021-12-18T16:42:49.270" v="233" actId="113"/>
        <pc:sldMkLst>
          <pc:docMk/>
          <pc:sldMk cId="332896290" sldId="1437"/>
        </pc:sldMkLst>
        <pc:spChg chg="mod">
          <ac:chgData name="Ed Godfrey" userId="61aa7c48ee0e3db0" providerId="LiveId" clId="{220DA4BE-E549-45D0-AF56-7C557C27BA81}" dt="2021-12-18T16:42:49.270" v="233" actId="113"/>
          <ac:spMkLst>
            <pc:docMk/>
            <pc:sldMk cId="332896290" sldId="1437"/>
            <ac:spMk id="7" creationId="{328FAE2C-E4E3-4236-BBF2-1D87FEBE4582}"/>
          </ac:spMkLst>
        </pc:spChg>
      </pc:sldChg>
      <pc:sldChg chg="add">
        <pc:chgData name="Ed Godfrey" userId="61aa7c48ee0e3db0" providerId="LiveId" clId="{220DA4BE-E549-45D0-AF56-7C557C27BA81}" dt="2021-12-18T16:40:41.589" v="201"/>
        <pc:sldMkLst>
          <pc:docMk/>
          <pc:sldMk cId="3925090030" sldId="1438"/>
        </pc:sldMkLst>
      </pc:sldChg>
      <pc:sldChg chg="modSp add modTransition modAnim">
        <pc:chgData name="Ed Godfrey" userId="61aa7c48ee0e3db0" providerId="LiveId" clId="{220DA4BE-E549-45D0-AF56-7C557C27BA81}" dt="2021-12-18T16:52:50.816" v="335"/>
        <pc:sldMkLst>
          <pc:docMk/>
          <pc:sldMk cId="1001553046" sldId="1439"/>
        </pc:sldMkLst>
        <pc:spChg chg="mod">
          <ac:chgData name="Ed Godfrey" userId="61aa7c48ee0e3db0" providerId="LiveId" clId="{220DA4BE-E549-45D0-AF56-7C557C27BA81}" dt="2021-12-18T16:45:16.346" v="255" actId="20577"/>
          <ac:spMkLst>
            <pc:docMk/>
            <pc:sldMk cId="1001553046" sldId="1439"/>
            <ac:spMk id="2" creationId="{F08A2007-B9E6-48A8-9E5E-C98EDFD53C8F}"/>
          </ac:spMkLst>
        </pc:spChg>
      </pc:sldChg>
      <pc:sldChg chg="modSp add modTransition modAnim">
        <pc:chgData name="Ed Godfrey" userId="61aa7c48ee0e3db0" providerId="LiveId" clId="{220DA4BE-E549-45D0-AF56-7C557C27BA81}" dt="2021-12-18T16:52:54.651" v="336"/>
        <pc:sldMkLst>
          <pc:docMk/>
          <pc:sldMk cId="1626481411" sldId="1440"/>
        </pc:sldMkLst>
        <pc:spChg chg="mod">
          <ac:chgData name="Ed Godfrey" userId="61aa7c48ee0e3db0" providerId="LiveId" clId="{220DA4BE-E549-45D0-AF56-7C557C27BA81}" dt="2021-12-18T16:51:24.823" v="329" actId="20577"/>
          <ac:spMkLst>
            <pc:docMk/>
            <pc:sldMk cId="1626481411" sldId="1440"/>
            <ac:spMk id="2" creationId="{F08A2007-B9E6-48A8-9E5E-C98EDFD53C8F}"/>
          </ac:spMkLst>
        </pc:spChg>
      </pc:sldChg>
      <pc:sldChg chg="modSp add modAnim">
        <pc:chgData name="Ed Godfrey" userId="61aa7c48ee0e3db0" providerId="LiveId" clId="{220DA4BE-E549-45D0-AF56-7C557C27BA81}" dt="2021-12-18T16:53:14.900" v="337"/>
        <pc:sldMkLst>
          <pc:docMk/>
          <pc:sldMk cId="1974385107" sldId="1441"/>
        </pc:sldMkLst>
        <pc:spChg chg="mod">
          <ac:chgData name="Ed Godfrey" userId="61aa7c48ee0e3db0" providerId="LiveId" clId="{220DA4BE-E549-45D0-AF56-7C557C27BA81}" dt="2021-12-18T16:46:24.148" v="266" actId="255"/>
          <ac:spMkLst>
            <pc:docMk/>
            <pc:sldMk cId="1974385107" sldId="1441"/>
            <ac:spMk id="2" creationId="{F08A2007-B9E6-48A8-9E5E-C98EDFD53C8F}"/>
          </ac:spMkLst>
        </pc:spChg>
      </pc:sldChg>
      <pc:sldChg chg="add del">
        <pc:chgData name="Ed Godfrey" userId="61aa7c48ee0e3db0" providerId="LiveId" clId="{220DA4BE-E549-45D0-AF56-7C557C27BA81}" dt="2021-12-18T16:53:42.250" v="338" actId="47"/>
        <pc:sldMkLst>
          <pc:docMk/>
          <pc:sldMk cId="751738813" sldId="1442"/>
        </pc:sldMkLst>
      </pc:sldChg>
      <pc:sldChg chg="modSp add mod">
        <pc:chgData name="Ed Godfrey" userId="61aa7c48ee0e3db0" providerId="LiveId" clId="{220DA4BE-E549-45D0-AF56-7C557C27BA81}" dt="2021-12-18T16:48:16.596" v="307" actId="20577"/>
        <pc:sldMkLst>
          <pc:docMk/>
          <pc:sldMk cId="494634640" sldId="1443"/>
        </pc:sldMkLst>
        <pc:spChg chg="mod">
          <ac:chgData name="Ed Godfrey" userId="61aa7c48ee0e3db0" providerId="LiveId" clId="{220DA4BE-E549-45D0-AF56-7C557C27BA81}" dt="2021-12-18T16:47:10.903" v="300" actId="20577"/>
          <ac:spMkLst>
            <pc:docMk/>
            <pc:sldMk cId="494634640" sldId="1443"/>
            <ac:spMk id="3" creationId="{F6C638D0-C884-48CF-BE26-27EEF100FAF2}"/>
          </ac:spMkLst>
        </pc:spChg>
        <pc:spChg chg="mod">
          <ac:chgData name="Ed Godfrey" userId="61aa7c48ee0e3db0" providerId="LiveId" clId="{220DA4BE-E549-45D0-AF56-7C557C27BA81}" dt="2021-12-18T16:48:16.596" v="307" actId="20577"/>
          <ac:spMkLst>
            <pc:docMk/>
            <pc:sldMk cId="494634640" sldId="1443"/>
            <ac:spMk id="7" creationId="{328FAE2C-E4E3-4236-BBF2-1D87FEBE4582}"/>
          </ac:spMkLst>
        </pc:spChg>
      </pc:sldChg>
      <pc:sldChg chg="new del">
        <pc:chgData name="Ed Godfrey" userId="61aa7c48ee0e3db0" providerId="LiveId" clId="{220DA4BE-E549-45D0-AF56-7C557C27BA81}" dt="2021-12-18T16:46:46.029" v="268" actId="47"/>
        <pc:sldMkLst>
          <pc:docMk/>
          <pc:sldMk cId="3790453648" sldId="1443"/>
        </pc:sldMkLst>
      </pc:sldChg>
      <pc:sldChg chg="modSp add mod modTransition">
        <pc:chgData name="Ed Godfrey" userId="61aa7c48ee0e3db0" providerId="LiveId" clId="{220DA4BE-E549-45D0-AF56-7C557C27BA81}" dt="2021-12-18T16:48:37.858" v="310" actId="20577"/>
        <pc:sldMkLst>
          <pc:docMk/>
          <pc:sldMk cId="1492566290" sldId="1444"/>
        </pc:sldMkLst>
        <pc:spChg chg="mod">
          <ac:chgData name="Ed Godfrey" userId="61aa7c48ee0e3db0" providerId="LiveId" clId="{220DA4BE-E549-45D0-AF56-7C557C27BA81}" dt="2021-12-18T16:48:37.858" v="310" actId="20577"/>
          <ac:spMkLst>
            <pc:docMk/>
            <pc:sldMk cId="1492566290" sldId="1444"/>
            <ac:spMk id="7" creationId="{328FAE2C-E4E3-4236-BBF2-1D87FEBE4582}"/>
          </ac:spMkLst>
        </pc:spChg>
      </pc:sldChg>
      <pc:sldChg chg="modSp add mod modTransition">
        <pc:chgData name="Ed Godfrey" userId="61aa7c48ee0e3db0" providerId="LiveId" clId="{220DA4BE-E549-45D0-AF56-7C557C27BA81}" dt="2021-12-18T16:49:45.015" v="318" actId="20577"/>
        <pc:sldMkLst>
          <pc:docMk/>
          <pc:sldMk cId="3523452174" sldId="1445"/>
        </pc:sldMkLst>
        <pc:spChg chg="mod">
          <ac:chgData name="Ed Godfrey" userId="61aa7c48ee0e3db0" providerId="LiveId" clId="{220DA4BE-E549-45D0-AF56-7C557C27BA81}" dt="2021-12-18T16:49:45.015" v="318" actId="20577"/>
          <ac:spMkLst>
            <pc:docMk/>
            <pc:sldMk cId="3523452174" sldId="1445"/>
            <ac:spMk id="7" creationId="{328FAE2C-E4E3-4236-BBF2-1D87FEBE4582}"/>
          </ac:spMkLst>
        </pc:spChg>
      </pc:sldChg>
      <pc:sldChg chg="modSp add mod">
        <pc:chgData name="Ed Godfrey" userId="61aa7c48ee0e3db0" providerId="LiveId" clId="{220DA4BE-E549-45D0-AF56-7C557C27BA81}" dt="2021-12-18T16:50:06.870" v="322" actId="20577"/>
        <pc:sldMkLst>
          <pc:docMk/>
          <pc:sldMk cId="1111442350" sldId="1446"/>
        </pc:sldMkLst>
        <pc:spChg chg="mod">
          <ac:chgData name="Ed Godfrey" userId="61aa7c48ee0e3db0" providerId="LiveId" clId="{220DA4BE-E549-45D0-AF56-7C557C27BA81}" dt="2021-12-18T16:50:06.870" v="322" actId="20577"/>
          <ac:spMkLst>
            <pc:docMk/>
            <pc:sldMk cId="1111442350" sldId="1446"/>
            <ac:spMk id="7" creationId="{328FAE2C-E4E3-4236-BBF2-1D87FEBE4582}"/>
          </ac:spMkLst>
        </pc:spChg>
      </pc:sldChg>
      <pc:sldChg chg="add modTransition">
        <pc:chgData name="Ed Godfrey" userId="61aa7c48ee0e3db0" providerId="LiveId" clId="{220DA4BE-E549-45D0-AF56-7C557C27BA81}" dt="2021-12-18T16:50:52.072" v="327"/>
        <pc:sldMkLst>
          <pc:docMk/>
          <pc:sldMk cId="3725336473" sldId="1447"/>
        </pc:sldMkLst>
      </pc:sldChg>
      <pc:sldChg chg="add">
        <pc:chgData name="Ed Godfrey" userId="61aa7c48ee0e3db0" providerId="LiveId" clId="{220DA4BE-E549-45D0-AF56-7C557C27BA81}" dt="2021-12-18T16:50:23.594" v="324"/>
        <pc:sldMkLst>
          <pc:docMk/>
          <pc:sldMk cId="538216096" sldId="1448"/>
        </pc:sldMkLst>
      </pc:sldChg>
      <pc:sldChg chg="add">
        <pc:chgData name="Ed Godfrey" userId="61aa7c48ee0e3db0" providerId="LiveId" clId="{220DA4BE-E549-45D0-AF56-7C557C27BA81}" dt="2021-12-18T16:50:31.437" v="325"/>
        <pc:sldMkLst>
          <pc:docMk/>
          <pc:sldMk cId="980759682" sldId="1449"/>
        </pc:sldMkLst>
      </pc:sldChg>
      <pc:sldChg chg="add">
        <pc:chgData name="Ed Godfrey" userId="61aa7c48ee0e3db0" providerId="LiveId" clId="{220DA4BE-E549-45D0-AF56-7C557C27BA81}" dt="2021-12-18T16:50:41.332" v="326"/>
        <pc:sldMkLst>
          <pc:docMk/>
          <pc:sldMk cId="2276183186" sldId="1450"/>
        </pc:sldMkLst>
      </pc:sldChg>
      <pc:sldChg chg="modSp add mod modTransition">
        <pc:chgData name="Ed Godfrey" userId="61aa7c48ee0e3db0" providerId="LiveId" clId="{220DA4BE-E549-45D0-AF56-7C557C27BA81}" dt="2021-12-18T17:01:37.885" v="421"/>
        <pc:sldMkLst>
          <pc:docMk/>
          <pc:sldMk cId="3797656493" sldId="1451"/>
        </pc:sldMkLst>
        <pc:spChg chg="mod">
          <ac:chgData name="Ed Godfrey" userId="61aa7c48ee0e3db0" providerId="LiveId" clId="{220DA4BE-E549-45D0-AF56-7C557C27BA81}" dt="2021-12-18T16:54:38.084" v="360" actId="6549"/>
          <ac:spMkLst>
            <pc:docMk/>
            <pc:sldMk cId="3797656493" sldId="1451"/>
            <ac:spMk id="2" creationId="{F08A2007-B9E6-48A8-9E5E-C98EDFD53C8F}"/>
          </ac:spMkLst>
        </pc:spChg>
      </pc:sldChg>
      <pc:sldChg chg="modSp add mod">
        <pc:chgData name="Ed Godfrey" userId="61aa7c48ee0e3db0" providerId="LiveId" clId="{220DA4BE-E549-45D0-AF56-7C557C27BA81}" dt="2021-12-18T17:03:28.301" v="438" actId="20577"/>
        <pc:sldMkLst>
          <pc:docMk/>
          <pc:sldMk cId="148932742" sldId="1452"/>
        </pc:sldMkLst>
        <pc:spChg chg="mod">
          <ac:chgData name="Ed Godfrey" userId="61aa7c48ee0e3db0" providerId="LiveId" clId="{220DA4BE-E549-45D0-AF56-7C557C27BA81}" dt="2021-12-18T17:01:04.166" v="392" actId="20577"/>
          <ac:spMkLst>
            <pc:docMk/>
            <pc:sldMk cId="148932742" sldId="1452"/>
            <ac:spMk id="3" creationId="{F6C638D0-C884-48CF-BE26-27EEF100FAF2}"/>
          </ac:spMkLst>
        </pc:spChg>
        <pc:spChg chg="mod">
          <ac:chgData name="Ed Godfrey" userId="61aa7c48ee0e3db0" providerId="LiveId" clId="{220DA4BE-E549-45D0-AF56-7C557C27BA81}" dt="2021-12-18T17:03:28.301" v="438" actId="20577"/>
          <ac:spMkLst>
            <pc:docMk/>
            <pc:sldMk cId="148932742" sldId="1452"/>
            <ac:spMk id="7" creationId="{328FAE2C-E4E3-4236-BBF2-1D87FEBE4582}"/>
          </ac:spMkLst>
        </pc:spChg>
      </pc:sldChg>
      <pc:sldChg chg="modSp add mod modTransition">
        <pc:chgData name="Ed Godfrey" userId="61aa7c48ee0e3db0" providerId="LiveId" clId="{220DA4BE-E549-45D0-AF56-7C557C27BA81}" dt="2021-12-18T17:01:26.345" v="420" actId="6549"/>
        <pc:sldMkLst>
          <pc:docMk/>
          <pc:sldMk cId="2473387889" sldId="1453"/>
        </pc:sldMkLst>
        <pc:spChg chg="mod">
          <ac:chgData name="Ed Godfrey" userId="61aa7c48ee0e3db0" providerId="LiveId" clId="{220DA4BE-E549-45D0-AF56-7C557C27BA81}" dt="2021-12-18T17:01:21.093" v="418" actId="20577"/>
          <ac:spMkLst>
            <pc:docMk/>
            <pc:sldMk cId="2473387889" sldId="1453"/>
            <ac:spMk id="3" creationId="{F6C638D0-C884-48CF-BE26-27EEF100FAF2}"/>
          </ac:spMkLst>
        </pc:spChg>
        <pc:spChg chg="mod">
          <ac:chgData name="Ed Godfrey" userId="61aa7c48ee0e3db0" providerId="LiveId" clId="{220DA4BE-E549-45D0-AF56-7C557C27BA81}" dt="2021-12-18T17:01:26.345" v="420" actId="6549"/>
          <ac:spMkLst>
            <pc:docMk/>
            <pc:sldMk cId="2473387889" sldId="1453"/>
            <ac:spMk id="7" creationId="{328FAE2C-E4E3-4236-BBF2-1D87FEBE4582}"/>
          </ac:spMkLst>
        </pc:spChg>
      </pc:sldChg>
      <pc:sldChg chg="modSp add mod">
        <pc:chgData name="Ed Godfrey" userId="61aa7c48ee0e3db0" providerId="LiveId" clId="{220DA4BE-E549-45D0-AF56-7C557C27BA81}" dt="2021-12-18T17:04:02.125" v="470" actId="20577"/>
        <pc:sldMkLst>
          <pc:docMk/>
          <pc:sldMk cId="2220503031" sldId="1454"/>
        </pc:sldMkLst>
        <pc:spChg chg="mod">
          <ac:chgData name="Ed Godfrey" userId="61aa7c48ee0e3db0" providerId="LiveId" clId="{220DA4BE-E549-45D0-AF56-7C557C27BA81}" dt="2021-12-18T17:03:39.332" v="465" actId="20577"/>
          <ac:spMkLst>
            <pc:docMk/>
            <pc:sldMk cId="2220503031" sldId="1454"/>
            <ac:spMk id="3" creationId="{F6C638D0-C884-48CF-BE26-27EEF100FAF2}"/>
          </ac:spMkLst>
        </pc:spChg>
        <pc:spChg chg="mod">
          <ac:chgData name="Ed Godfrey" userId="61aa7c48ee0e3db0" providerId="LiveId" clId="{220DA4BE-E549-45D0-AF56-7C557C27BA81}" dt="2021-12-18T17:04:02.125" v="470" actId="20577"/>
          <ac:spMkLst>
            <pc:docMk/>
            <pc:sldMk cId="2220503031" sldId="1454"/>
            <ac:spMk id="7" creationId="{328FAE2C-E4E3-4236-BBF2-1D87FEBE4582}"/>
          </ac:spMkLst>
        </pc:spChg>
      </pc:sldChg>
      <pc:sldChg chg="modSp add mod modTransition">
        <pc:chgData name="Ed Godfrey" userId="61aa7c48ee0e3db0" providerId="LiveId" clId="{220DA4BE-E549-45D0-AF56-7C557C27BA81}" dt="2021-12-18T17:04:16.344" v="474" actId="20577"/>
        <pc:sldMkLst>
          <pc:docMk/>
          <pc:sldMk cId="312640784" sldId="1455"/>
        </pc:sldMkLst>
        <pc:spChg chg="mod">
          <ac:chgData name="Ed Godfrey" userId="61aa7c48ee0e3db0" providerId="LiveId" clId="{220DA4BE-E549-45D0-AF56-7C557C27BA81}" dt="2021-12-18T17:04:16.344" v="474" actId="20577"/>
          <ac:spMkLst>
            <pc:docMk/>
            <pc:sldMk cId="312640784" sldId="1455"/>
            <ac:spMk id="7" creationId="{328FAE2C-E4E3-4236-BBF2-1D87FEBE4582}"/>
          </ac:spMkLst>
        </pc:spChg>
      </pc:sldChg>
      <pc:sldChg chg="modSp add mod modTransition">
        <pc:chgData name="Ed Godfrey" userId="61aa7c48ee0e3db0" providerId="LiveId" clId="{220DA4BE-E549-45D0-AF56-7C557C27BA81}" dt="2021-12-18T17:04:41.954" v="480" actId="20577"/>
        <pc:sldMkLst>
          <pc:docMk/>
          <pc:sldMk cId="1948312653" sldId="1456"/>
        </pc:sldMkLst>
        <pc:spChg chg="mod">
          <ac:chgData name="Ed Godfrey" userId="61aa7c48ee0e3db0" providerId="LiveId" clId="{220DA4BE-E549-45D0-AF56-7C557C27BA81}" dt="2021-12-18T17:04:41.954" v="480" actId="20577"/>
          <ac:spMkLst>
            <pc:docMk/>
            <pc:sldMk cId="1948312653" sldId="1456"/>
            <ac:spMk id="7" creationId="{328FAE2C-E4E3-4236-BBF2-1D87FEBE4582}"/>
          </ac:spMkLst>
        </pc:spChg>
      </pc:sldChg>
      <pc:sldChg chg="modSp add mod modTransition">
        <pc:chgData name="Ed Godfrey" userId="61aa7c48ee0e3db0" providerId="LiveId" clId="{220DA4BE-E549-45D0-AF56-7C557C27BA81}" dt="2021-12-18T17:05:45.725" v="493"/>
        <pc:sldMkLst>
          <pc:docMk/>
          <pc:sldMk cId="1987138790" sldId="1457"/>
        </pc:sldMkLst>
        <pc:spChg chg="mod">
          <ac:chgData name="Ed Godfrey" userId="61aa7c48ee0e3db0" providerId="LiveId" clId="{220DA4BE-E549-45D0-AF56-7C557C27BA81}" dt="2021-12-18T17:05:26.307" v="488" actId="5793"/>
          <ac:spMkLst>
            <pc:docMk/>
            <pc:sldMk cId="1987138790" sldId="1457"/>
            <ac:spMk id="7" creationId="{328FAE2C-E4E3-4236-BBF2-1D87FEBE4582}"/>
          </ac:spMkLst>
        </pc:spChg>
      </pc:sldChg>
      <pc:sldChg chg="modSp add mod modTransition">
        <pc:chgData name="Ed Godfrey" userId="61aa7c48ee0e3db0" providerId="LiveId" clId="{220DA4BE-E549-45D0-AF56-7C557C27BA81}" dt="2021-12-18T17:06:10.643" v="502" actId="20577"/>
        <pc:sldMkLst>
          <pc:docMk/>
          <pc:sldMk cId="263740364" sldId="1458"/>
        </pc:sldMkLst>
        <pc:spChg chg="mod">
          <ac:chgData name="Ed Godfrey" userId="61aa7c48ee0e3db0" providerId="LiveId" clId="{220DA4BE-E549-45D0-AF56-7C557C27BA81}" dt="2021-12-18T17:06:10.643" v="502" actId="20577"/>
          <ac:spMkLst>
            <pc:docMk/>
            <pc:sldMk cId="263740364" sldId="1458"/>
            <ac:spMk id="7" creationId="{328FAE2C-E4E3-4236-BBF2-1D87FEBE4582}"/>
          </ac:spMkLst>
        </pc:spChg>
      </pc:sldChg>
      <pc:sldChg chg="modSp add mod">
        <pc:chgData name="Ed Godfrey" userId="61aa7c48ee0e3db0" providerId="LiveId" clId="{220DA4BE-E549-45D0-AF56-7C557C27BA81}" dt="2021-12-18T17:08:00.724" v="522" actId="20577"/>
        <pc:sldMkLst>
          <pc:docMk/>
          <pc:sldMk cId="3435137306" sldId="1459"/>
        </pc:sldMkLst>
        <pc:spChg chg="mod">
          <ac:chgData name="Ed Godfrey" userId="61aa7c48ee0e3db0" providerId="LiveId" clId="{220DA4BE-E549-45D0-AF56-7C557C27BA81}" dt="2021-12-18T17:08:00.724" v="522" actId="20577"/>
          <ac:spMkLst>
            <pc:docMk/>
            <pc:sldMk cId="3435137306" sldId="1459"/>
            <ac:spMk id="3" creationId="{F6C638D0-C884-48CF-BE26-27EEF100FAF2}"/>
          </ac:spMkLst>
        </pc:spChg>
        <pc:spChg chg="mod">
          <ac:chgData name="Ed Godfrey" userId="61aa7c48ee0e3db0" providerId="LiveId" clId="{220DA4BE-E549-45D0-AF56-7C557C27BA81}" dt="2021-12-18T17:07:55.705" v="515" actId="20577"/>
          <ac:spMkLst>
            <pc:docMk/>
            <pc:sldMk cId="3435137306" sldId="1459"/>
            <ac:spMk id="7" creationId="{328FAE2C-E4E3-4236-BBF2-1D87FEBE4582}"/>
          </ac:spMkLst>
        </pc:spChg>
      </pc:sldChg>
      <pc:sldChg chg="modSp add mod modTransition">
        <pc:chgData name="Ed Godfrey" userId="61aa7c48ee0e3db0" providerId="LiveId" clId="{220DA4BE-E549-45D0-AF56-7C557C27BA81}" dt="2021-12-18T17:08:11.622" v="530" actId="6549"/>
        <pc:sldMkLst>
          <pc:docMk/>
          <pc:sldMk cId="1353229615" sldId="1460"/>
        </pc:sldMkLst>
        <pc:spChg chg="mod">
          <ac:chgData name="Ed Godfrey" userId="61aa7c48ee0e3db0" providerId="LiveId" clId="{220DA4BE-E549-45D0-AF56-7C557C27BA81}" dt="2021-12-18T17:08:07.628" v="529" actId="20577"/>
          <ac:spMkLst>
            <pc:docMk/>
            <pc:sldMk cId="1353229615" sldId="1460"/>
            <ac:spMk id="3" creationId="{F6C638D0-C884-48CF-BE26-27EEF100FAF2}"/>
          </ac:spMkLst>
        </pc:spChg>
        <pc:spChg chg="mod">
          <ac:chgData name="Ed Godfrey" userId="61aa7c48ee0e3db0" providerId="LiveId" clId="{220DA4BE-E549-45D0-AF56-7C557C27BA81}" dt="2021-12-18T17:08:11.622" v="530" actId="6549"/>
          <ac:spMkLst>
            <pc:docMk/>
            <pc:sldMk cId="1353229615" sldId="1460"/>
            <ac:spMk id="7" creationId="{328FAE2C-E4E3-4236-BBF2-1D87FEBE4582}"/>
          </ac:spMkLst>
        </pc:spChg>
      </pc:sldChg>
      <pc:sldChg chg="modSp add mod">
        <pc:chgData name="Ed Godfrey" userId="61aa7c48ee0e3db0" providerId="LiveId" clId="{220DA4BE-E549-45D0-AF56-7C557C27BA81}" dt="2021-12-18T17:12:11.782" v="594" actId="20577"/>
        <pc:sldMkLst>
          <pc:docMk/>
          <pc:sldMk cId="3600152099" sldId="1461"/>
        </pc:sldMkLst>
        <pc:spChg chg="mod">
          <ac:chgData name="Ed Godfrey" userId="61aa7c48ee0e3db0" providerId="LiveId" clId="{220DA4BE-E549-45D0-AF56-7C557C27BA81}" dt="2021-12-18T17:09:12.454" v="561" actId="20577"/>
          <ac:spMkLst>
            <pc:docMk/>
            <pc:sldMk cId="3600152099" sldId="1461"/>
            <ac:spMk id="3" creationId="{F6C638D0-C884-48CF-BE26-27EEF100FAF2}"/>
          </ac:spMkLst>
        </pc:spChg>
        <pc:spChg chg="mod">
          <ac:chgData name="Ed Godfrey" userId="61aa7c48ee0e3db0" providerId="LiveId" clId="{220DA4BE-E549-45D0-AF56-7C557C27BA81}" dt="2021-12-18T17:12:11.782" v="594" actId="20577"/>
          <ac:spMkLst>
            <pc:docMk/>
            <pc:sldMk cId="3600152099" sldId="1461"/>
            <ac:spMk id="7" creationId="{328FAE2C-E4E3-4236-BBF2-1D87FEBE4582}"/>
          </ac:spMkLst>
        </pc:spChg>
      </pc:sldChg>
      <pc:sldChg chg="modSp add del mod modTransition">
        <pc:chgData name="Ed Godfrey" userId="61aa7c48ee0e3db0" providerId="LiveId" clId="{220DA4BE-E549-45D0-AF56-7C557C27BA81}" dt="2021-12-18T17:12:52.813" v="607" actId="47"/>
        <pc:sldMkLst>
          <pc:docMk/>
          <pc:sldMk cId="776641396" sldId="1462"/>
        </pc:sldMkLst>
        <pc:spChg chg="mod">
          <ac:chgData name="Ed Godfrey" userId="61aa7c48ee0e3db0" providerId="LiveId" clId="{220DA4BE-E549-45D0-AF56-7C557C27BA81}" dt="2021-12-18T17:11:21.160" v="584" actId="20577"/>
          <ac:spMkLst>
            <pc:docMk/>
            <pc:sldMk cId="776641396" sldId="1462"/>
            <ac:spMk id="7" creationId="{328FAE2C-E4E3-4236-BBF2-1D87FEBE4582}"/>
          </ac:spMkLst>
        </pc:spChg>
      </pc:sldChg>
      <pc:sldChg chg="modSp add del mod modTransition">
        <pc:chgData name="Ed Godfrey" userId="61aa7c48ee0e3db0" providerId="LiveId" clId="{220DA4BE-E549-45D0-AF56-7C557C27BA81}" dt="2021-12-18T17:09:53.407" v="566" actId="47"/>
        <pc:sldMkLst>
          <pc:docMk/>
          <pc:sldMk cId="1183342405" sldId="1462"/>
        </pc:sldMkLst>
        <pc:spChg chg="mod">
          <ac:chgData name="Ed Godfrey" userId="61aa7c48ee0e3db0" providerId="LiveId" clId="{220DA4BE-E549-45D0-AF56-7C557C27BA81}" dt="2021-12-18T17:09:38.391" v="565" actId="6549"/>
          <ac:spMkLst>
            <pc:docMk/>
            <pc:sldMk cId="1183342405" sldId="1462"/>
            <ac:spMk id="7" creationId="{328FAE2C-E4E3-4236-BBF2-1D87FEBE4582}"/>
          </ac:spMkLst>
        </pc:spChg>
      </pc:sldChg>
      <pc:sldChg chg="modSp add del mod">
        <pc:chgData name="Ed Godfrey" userId="61aa7c48ee0e3db0" providerId="LiveId" clId="{220DA4BE-E549-45D0-AF56-7C557C27BA81}" dt="2021-12-18T17:12:53.976" v="608" actId="47"/>
        <pc:sldMkLst>
          <pc:docMk/>
          <pc:sldMk cId="1630696131" sldId="1463"/>
        </pc:sldMkLst>
        <pc:spChg chg="mod">
          <ac:chgData name="Ed Godfrey" userId="61aa7c48ee0e3db0" providerId="LiveId" clId="{220DA4BE-E549-45D0-AF56-7C557C27BA81}" dt="2021-12-18T17:11:27.800" v="586" actId="6549"/>
          <ac:spMkLst>
            <pc:docMk/>
            <pc:sldMk cId="1630696131" sldId="1463"/>
            <ac:spMk id="7" creationId="{328FAE2C-E4E3-4236-BBF2-1D87FEBE4582}"/>
          </ac:spMkLst>
        </pc:spChg>
      </pc:sldChg>
      <pc:sldChg chg="add del">
        <pc:chgData name="Ed Godfrey" userId="61aa7c48ee0e3db0" providerId="LiveId" clId="{220DA4BE-E549-45D0-AF56-7C557C27BA81}" dt="2021-12-18T17:12:55.891" v="609" actId="47"/>
        <pc:sldMkLst>
          <pc:docMk/>
          <pc:sldMk cId="3018921556" sldId="1464"/>
        </pc:sldMkLst>
      </pc:sldChg>
      <pc:sldChg chg="add del">
        <pc:chgData name="Ed Godfrey" userId="61aa7c48ee0e3db0" providerId="LiveId" clId="{220DA4BE-E549-45D0-AF56-7C557C27BA81}" dt="2021-12-18T17:12:56.614" v="610" actId="47"/>
        <pc:sldMkLst>
          <pc:docMk/>
          <pc:sldMk cId="3534953873" sldId="1465"/>
        </pc:sldMkLst>
      </pc:sldChg>
      <pc:sldChg chg="add del">
        <pc:chgData name="Ed Godfrey" userId="61aa7c48ee0e3db0" providerId="LiveId" clId="{220DA4BE-E549-45D0-AF56-7C557C27BA81}" dt="2021-12-18T17:12:57.479" v="611" actId="47"/>
        <pc:sldMkLst>
          <pc:docMk/>
          <pc:sldMk cId="2507588348" sldId="1466"/>
        </pc:sldMkLst>
      </pc:sldChg>
      <pc:sldChg chg="add del">
        <pc:chgData name="Ed Godfrey" userId="61aa7c48ee0e3db0" providerId="LiveId" clId="{220DA4BE-E549-45D0-AF56-7C557C27BA81}" dt="2021-12-18T17:12:58.458" v="612" actId="47"/>
        <pc:sldMkLst>
          <pc:docMk/>
          <pc:sldMk cId="2321226243" sldId="1467"/>
        </pc:sldMkLst>
      </pc:sldChg>
      <pc:sldChg chg="add del">
        <pc:chgData name="Ed Godfrey" userId="61aa7c48ee0e3db0" providerId="LiveId" clId="{220DA4BE-E549-45D0-AF56-7C557C27BA81}" dt="2021-12-18T17:13:00.172" v="613" actId="47"/>
        <pc:sldMkLst>
          <pc:docMk/>
          <pc:sldMk cId="654680100" sldId="1468"/>
        </pc:sldMkLst>
      </pc:sldChg>
      <pc:sldChg chg="modSp add mod modTransition">
        <pc:chgData name="Ed Godfrey" userId="61aa7c48ee0e3db0" providerId="LiveId" clId="{220DA4BE-E549-45D0-AF56-7C557C27BA81}" dt="2021-12-18T17:13:10.908" v="615" actId="20577"/>
        <pc:sldMkLst>
          <pc:docMk/>
          <pc:sldMk cId="734523386" sldId="1469"/>
        </pc:sldMkLst>
        <pc:spChg chg="mod">
          <ac:chgData name="Ed Godfrey" userId="61aa7c48ee0e3db0" providerId="LiveId" clId="{220DA4BE-E549-45D0-AF56-7C557C27BA81}" dt="2021-12-18T17:13:10.908" v="615" actId="20577"/>
          <ac:spMkLst>
            <pc:docMk/>
            <pc:sldMk cId="734523386" sldId="1469"/>
            <ac:spMk id="7" creationId="{328FAE2C-E4E3-4236-BBF2-1D87FEBE4582}"/>
          </ac:spMkLst>
        </pc:spChg>
      </pc:sldChg>
      <pc:sldChg chg="modSp add mod">
        <pc:chgData name="Ed Godfrey" userId="61aa7c48ee0e3db0" providerId="LiveId" clId="{220DA4BE-E549-45D0-AF56-7C557C27BA81}" dt="2021-12-18T17:13:39.623" v="625" actId="20577"/>
        <pc:sldMkLst>
          <pc:docMk/>
          <pc:sldMk cId="2052783502" sldId="1470"/>
        </pc:sldMkLst>
        <pc:spChg chg="mod">
          <ac:chgData name="Ed Godfrey" userId="61aa7c48ee0e3db0" providerId="LiveId" clId="{220DA4BE-E549-45D0-AF56-7C557C27BA81}" dt="2021-12-18T17:13:39.623" v="625" actId="20577"/>
          <ac:spMkLst>
            <pc:docMk/>
            <pc:sldMk cId="2052783502" sldId="1470"/>
            <ac:spMk id="7" creationId="{328FAE2C-E4E3-4236-BBF2-1D87FEBE4582}"/>
          </ac:spMkLst>
        </pc:spChg>
      </pc:sldChg>
      <pc:sldChg chg="modSp add mod">
        <pc:chgData name="Ed Godfrey" userId="61aa7c48ee0e3db0" providerId="LiveId" clId="{220DA4BE-E549-45D0-AF56-7C557C27BA81}" dt="2021-12-18T17:14:00.285" v="633" actId="20577"/>
        <pc:sldMkLst>
          <pc:docMk/>
          <pc:sldMk cId="1949923368" sldId="1471"/>
        </pc:sldMkLst>
        <pc:spChg chg="mod">
          <ac:chgData name="Ed Godfrey" userId="61aa7c48ee0e3db0" providerId="LiveId" clId="{220DA4BE-E549-45D0-AF56-7C557C27BA81}" dt="2021-12-18T17:14:00.285" v="633" actId="20577"/>
          <ac:spMkLst>
            <pc:docMk/>
            <pc:sldMk cId="1949923368" sldId="1471"/>
            <ac:spMk id="7" creationId="{328FAE2C-E4E3-4236-BBF2-1D87FEBE4582}"/>
          </ac:spMkLst>
        </pc:spChg>
      </pc:sldChg>
      <pc:sldChg chg="modSp add mod">
        <pc:chgData name="Ed Godfrey" userId="61aa7c48ee0e3db0" providerId="LiveId" clId="{220DA4BE-E549-45D0-AF56-7C557C27BA81}" dt="2021-12-18T17:15:07.068" v="655" actId="255"/>
        <pc:sldMkLst>
          <pc:docMk/>
          <pc:sldMk cId="1055667919" sldId="1472"/>
        </pc:sldMkLst>
        <pc:spChg chg="mod">
          <ac:chgData name="Ed Godfrey" userId="61aa7c48ee0e3db0" providerId="LiveId" clId="{220DA4BE-E549-45D0-AF56-7C557C27BA81}" dt="2021-12-18T17:14:36.522" v="650" actId="20577"/>
          <ac:spMkLst>
            <pc:docMk/>
            <pc:sldMk cId="1055667919" sldId="1472"/>
            <ac:spMk id="3" creationId="{F6C638D0-C884-48CF-BE26-27EEF100FAF2}"/>
          </ac:spMkLst>
        </pc:spChg>
        <pc:spChg chg="mod">
          <ac:chgData name="Ed Godfrey" userId="61aa7c48ee0e3db0" providerId="LiveId" clId="{220DA4BE-E549-45D0-AF56-7C557C27BA81}" dt="2021-12-18T17:15:07.068" v="655" actId="255"/>
          <ac:spMkLst>
            <pc:docMk/>
            <pc:sldMk cId="1055667919" sldId="1472"/>
            <ac:spMk id="7" creationId="{328FAE2C-E4E3-4236-BBF2-1D87FEBE4582}"/>
          </ac:spMkLst>
        </pc:spChg>
      </pc:sldChg>
      <pc:sldChg chg="modSp add mod modTransition">
        <pc:chgData name="Ed Godfrey" userId="61aa7c48ee0e3db0" providerId="LiveId" clId="{220DA4BE-E549-45D0-AF56-7C557C27BA81}" dt="2021-12-18T17:15:17.674" v="657"/>
        <pc:sldMkLst>
          <pc:docMk/>
          <pc:sldMk cId="551381436" sldId="1473"/>
        </pc:sldMkLst>
        <pc:spChg chg="mod">
          <ac:chgData name="Ed Godfrey" userId="61aa7c48ee0e3db0" providerId="LiveId" clId="{220DA4BE-E549-45D0-AF56-7C557C27BA81}" dt="2021-12-18T17:15:15.215" v="656" actId="255"/>
          <ac:spMkLst>
            <pc:docMk/>
            <pc:sldMk cId="551381436" sldId="1473"/>
            <ac:spMk id="7" creationId="{328FAE2C-E4E3-4236-BBF2-1D87FEBE4582}"/>
          </ac:spMkLst>
        </pc:spChg>
      </pc:sldChg>
      <pc:sldChg chg="modSp add mod">
        <pc:chgData name="Ed Godfrey" userId="61aa7c48ee0e3db0" providerId="LiveId" clId="{220DA4BE-E549-45D0-AF56-7C557C27BA81}" dt="2021-12-18T17:16:48.771" v="685" actId="20577"/>
        <pc:sldMkLst>
          <pc:docMk/>
          <pc:sldMk cId="4125399383" sldId="1474"/>
        </pc:sldMkLst>
        <pc:spChg chg="mod">
          <ac:chgData name="Ed Godfrey" userId="61aa7c48ee0e3db0" providerId="LiveId" clId="{220DA4BE-E549-45D0-AF56-7C557C27BA81}" dt="2021-12-18T17:16:21.550" v="676" actId="20577"/>
          <ac:spMkLst>
            <pc:docMk/>
            <pc:sldMk cId="4125399383" sldId="1474"/>
            <ac:spMk id="3" creationId="{F6C638D0-C884-48CF-BE26-27EEF100FAF2}"/>
          </ac:spMkLst>
        </pc:spChg>
        <pc:spChg chg="mod">
          <ac:chgData name="Ed Godfrey" userId="61aa7c48ee0e3db0" providerId="LiveId" clId="{220DA4BE-E549-45D0-AF56-7C557C27BA81}" dt="2021-12-18T17:16:48.771" v="685" actId="20577"/>
          <ac:spMkLst>
            <pc:docMk/>
            <pc:sldMk cId="4125399383" sldId="1474"/>
            <ac:spMk id="7" creationId="{328FAE2C-E4E3-4236-BBF2-1D87FEBE4582}"/>
          </ac:spMkLst>
        </pc:spChg>
      </pc:sldChg>
      <pc:sldChg chg="modSp add mod modTransition">
        <pc:chgData name="Ed Godfrey" userId="61aa7c48ee0e3db0" providerId="LiveId" clId="{220DA4BE-E549-45D0-AF56-7C557C27BA81}" dt="2021-12-18T17:17:48.324" v="715" actId="20577"/>
        <pc:sldMkLst>
          <pc:docMk/>
          <pc:sldMk cId="36146179" sldId="1475"/>
        </pc:sldMkLst>
        <pc:spChg chg="mod">
          <ac:chgData name="Ed Godfrey" userId="61aa7c48ee0e3db0" providerId="LiveId" clId="{220DA4BE-E549-45D0-AF56-7C557C27BA81}" dt="2021-12-18T17:17:48.324" v="715" actId="20577"/>
          <ac:spMkLst>
            <pc:docMk/>
            <pc:sldMk cId="36146179" sldId="1475"/>
            <ac:spMk id="7" creationId="{328FAE2C-E4E3-4236-BBF2-1D87FEBE4582}"/>
          </ac:spMkLst>
        </pc:spChg>
      </pc:sldChg>
      <pc:sldChg chg="modSp add mod">
        <pc:chgData name="Ed Godfrey" userId="61aa7c48ee0e3db0" providerId="LiveId" clId="{220DA4BE-E549-45D0-AF56-7C557C27BA81}" dt="2021-12-18T17:18:03.226" v="716"/>
        <pc:sldMkLst>
          <pc:docMk/>
          <pc:sldMk cId="4742158" sldId="1476"/>
        </pc:sldMkLst>
        <pc:spChg chg="mod">
          <ac:chgData name="Ed Godfrey" userId="61aa7c48ee0e3db0" providerId="LiveId" clId="{220DA4BE-E549-45D0-AF56-7C557C27BA81}" dt="2021-12-18T17:18:03.226" v="716"/>
          <ac:spMkLst>
            <pc:docMk/>
            <pc:sldMk cId="4742158" sldId="1476"/>
            <ac:spMk id="7" creationId="{328FAE2C-E4E3-4236-BBF2-1D87FEBE4582}"/>
          </ac:spMkLst>
        </pc:spChg>
      </pc:sldChg>
      <pc:sldChg chg="modSp add mod">
        <pc:chgData name="Ed Godfrey" userId="61aa7c48ee0e3db0" providerId="LiveId" clId="{220DA4BE-E549-45D0-AF56-7C557C27BA81}" dt="2021-12-18T17:20:46.215" v="777" actId="20577"/>
        <pc:sldMkLst>
          <pc:docMk/>
          <pc:sldMk cId="933422881" sldId="1477"/>
        </pc:sldMkLst>
        <pc:spChg chg="mod">
          <ac:chgData name="Ed Godfrey" userId="61aa7c48ee0e3db0" providerId="LiveId" clId="{220DA4BE-E549-45D0-AF56-7C557C27BA81}" dt="2021-12-18T17:19:54.870" v="740" actId="20577"/>
          <ac:spMkLst>
            <pc:docMk/>
            <pc:sldMk cId="933422881" sldId="1477"/>
            <ac:spMk id="3" creationId="{F6C638D0-C884-48CF-BE26-27EEF100FAF2}"/>
          </ac:spMkLst>
        </pc:spChg>
        <pc:spChg chg="mod">
          <ac:chgData name="Ed Godfrey" userId="61aa7c48ee0e3db0" providerId="LiveId" clId="{220DA4BE-E549-45D0-AF56-7C557C27BA81}" dt="2021-12-18T17:20:46.215" v="777" actId="20577"/>
          <ac:spMkLst>
            <pc:docMk/>
            <pc:sldMk cId="933422881" sldId="1477"/>
            <ac:spMk id="7" creationId="{328FAE2C-E4E3-4236-BBF2-1D87FEBE4582}"/>
          </ac:spMkLst>
        </pc:spChg>
      </pc:sldChg>
      <pc:sldChg chg="modSp add mod modTransition">
        <pc:chgData name="Ed Godfrey" userId="61aa7c48ee0e3db0" providerId="LiveId" clId="{220DA4BE-E549-45D0-AF56-7C557C27BA81}" dt="2021-12-18T17:21:04.463" v="781" actId="255"/>
        <pc:sldMkLst>
          <pc:docMk/>
          <pc:sldMk cId="3909944294" sldId="1478"/>
        </pc:sldMkLst>
        <pc:spChg chg="mod">
          <ac:chgData name="Ed Godfrey" userId="61aa7c48ee0e3db0" providerId="LiveId" clId="{220DA4BE-E549-45D0-AF56-7C557C27BA81}" dt="2021-12-18T17:20:22.063" v="774" actId="20577"/>
          <ac:spMkLst>
            <pc:docMk/>
            <pc:sldMk cId="3909944294" sldId="1478"/>
            <ac:spMk id="3" creationId="{F6C638D0-C884-48CF-BE26-27EEF100FAF2}"/>
          </ac:spMkLst>
        </pc:spChg>
        <pc:spChg chg="mod">
          <ac:chgData name="Ed Godfrey" userId="61aa7c48ee0e3db0" providerId="LiveId" clId="{220DA4BE-E549-45D0-AF56-7C557C27BA81}" dt="2021-12-18T17:21:04.463" v="781" actId="255"/>
          <ac:spMkLst>
            <pc:docMk/>
            <pc:sldMk cId="3909944294" sldId="1478"/>
            <ac:spMk id="7" creationId="{328FAE2C-E4E3-4236-BBF2-1D87FEBE4582}"/>
          </ac:spMkLst>
        </pc:spChg>
      </pc:sldChg>
      <pc:sldChg chg="modSp add mod modTransition">
        <pc:chgData name="Ed Godfrey" userId="61aa7c48ee0e3db0" providerId="LiveId" clId="{220DA4BE-E549-45D0-AF56-7C557C27BA81}" dt="2021-12-18T17:20:55.550" v="779"/>
        <pc:sldMkLst>
          <pc:docMk/>
          <pc:sldMk cId="131759846" sldId="1479"/>
        </pc:sldMkLst>
        <pc:spChg chg="mod">
          <ac:chgData name="Ed Godfrey" userId="61aa7c48ee0e3db0" providerId="LiveId" clId="{220DA4BE-E549-45D0-AF56-7C557C27BA81}" dt="2021-12-18T17:20:52.095" v="778" actId="6549"/>
          <ac:spMkLst>
            <pc:docMk/>
            <pc:sldMk cId="131759846" sldId="1479"/>
            <ac:spMk id="7" creationId="{328FAE2C-E4E3-4236-BBF2-1D87FEBE4582}"/>
          </ac:spMkLst>
        </pc:spChg>
      </pc:sldChg>
      <pc:sldChg chg="modSp add mod">
        <pc:chgData name="Ed Godfrey" userId="61aa7c48ee0e3db0" providerId="LiveId" clId="{220DA4BE-E549-45D0-AF56-7C557C27BA81}" dt="2021-12-18T17:22:25.444" v="842" actId="20577"/>
        <pc:sldMkLst>
          <pc:docMk/>
          <pc:sldMk cId="2367670341" sldId="1480"/>
        </pc:sldMkLst>
        <pc:spChg chg="mod">
          <ac:chgData name="Ed Godfrey" userId="61aa7c48ee0e3db0" providerId="LiveId" clId="{220DA4BE-E549-45D0-AF56-7C557C27BA81}" dt="2021-12-18T17:22:11.502" v="840" actId="20577"/>
          <ac:spMkLst>
            <pc:docMk/>
            <pc:sldMk cId="2367670341" sldId="1480"/>
            <ac:spMk id="3" creationId="{F6C638D0-C884-48CF-BE26-27EEF100FAF2}"/>
          </ac:spMkLst>
        </pc:spChg>
        <pc:spChg chg="mod">
          <ac:chgData name="Ed Godfrey" userId="61aa7c48ee0e3db0" providerId="LiveId" clId="{220DA4BE-E549-45D0-AF56-7C557C27BA81}" dt="2021-12-18T17:22:25.444" v="842" actId="20577"/>
          <ac:spMkLst>
            <pc:docMk/>
            <pc:sldMk cId="2367670341" sldId="1480"/>
            <ac:spMk id="7" creationId="{328FAE2C-E4E3-4236-BBF2-1D87FEBE4582}"/>
          </ac:spMkLst>
        </pc:spChg>
      </pc:sldChg>
      <pc:sldChg chg="modSp add mod modTransition">
        <pc:chgData name="Ed Godfrey" userId="61aa7c48ee0e3db0" providerId="LiveId" clId="{220DA4BE-E549-45D0-AF56-7C557C27BA81}" dt="2021-12-18T17:23:08.480" v="849" actId="20577"/>
        <pc:sldMkLst>
          <pc:docMk/>
          <pc:sldMk cId="937661692" sldId="1481"/>
        </pc:sldMkLst>
        <pc:spChg chg="mod">
          <ac:chgData name="Ed Godfrey" userId="61aa7c48ee0e3db0" providerId="LiveId" clId="{220DA4BE-E549-45D0-AF56-7C557C27BA81}" dt="2021-12-18T17:23:08.480" v="849" actId="20577"/>
          <ac:spMkLst>
            <pc:docMk/>
            <pc:sldMk cId="937661692" sldId="1481"/>
            <ac:spMk id="7" creationId="{328FAE2C-E4E3-4236-BBF2-1D87FEBE4582}"/>
          </ac:spMkLst>
        </pc:spChg>
      </pc:sldChg>
      <pc:sldChg chg="modSp add mod ord">
        <pc:chgData name="Ed Godfrey" userId="61aa7c48ee0e3db0" providerId="LiveId" clId="{220DA4BE-E549-45D0-AF56-7C557C27BA81}" dt="2021-12-18T17:24:09.572" v="855"/>
        <pc:sldMkLst>
          <pc:docMk/>
          <pc:sldMk cId="3747588007" sldId="1482"/>
        </pc:sldMkLst>
        <pc:spChg chg="mod">
          <ac:chgData name="Ed Godfrey" userId="61aa7c48ee0e3db0" providerId="LiveId" clId="{220DA4BE-E549-45D0-AF56-7C557C27BA81}" dt="2021-12-18T17:23:29.290" v="851" actId="20577"/>
          <ac:spMkLst>
            <pc:docMk/>
            <pc:sldMk cId="3747588007" sldId="1482"/>
            <ac:spMk id="7" creationId="{328FAE2C-E4E3-4236-BBF2-1D87FEBE4582}"/>
          </ac:spMkLst>
        </pc:spChg>
      </pc:sldChg>
      <pc:sldChg chg="modSp add mod">
        <pc:chgData name="Ed Godfrey" userId="61aa7c48ee0e3db0" providerId="LiveId" clId="{220DA4BE-E549-45D0-AF56-7C557C27BA81}" dt="2021-12-18T17:24:56.862" v="864" actId="20577"/>
        <pc:sldMkLst>
          <pc:docMk/>
          <pc:sldMk cId="3736654266" sldId="1483"/>
        </pc:sldMkLst>
        <pc:spChg chg="mod">
          <ac:chgData name="Ed Godfrey" userId="61aa7c48ee0e3db0" providerId="LiveId" clId="{220DA4BE-E549-45D0-AF56-7C557C27BA81}" dt="2021-12-18T17:24:56.862" v="864" actId="20577"/>
          <ac:spMkLst>
            <pc:docMk/>
            <pc:sldMk cId="3736654266" sldId="1483"/>
            <ac:spMk id="7" creationId="{328FAE2C-E4E3-4236-BBF2-1D87FEBE4582}"/>
          </ac:spMkLst>
        </pc:spChg>
      </pc:sldChg>
      <pc:sldChg chg="modSp add mod">
        <pc:chgData name="Ed Godfrey" userId="61aa7c48ee0e3db0" providerId="LiveId" clId="{220DA4BE-E549-45D0-AF56-7C557C27BA81}" dt="2021-12-18T17:26:59.715" v="898" actId="255"/>
        <pc:sldMkLst>
          <pc:docMk/>
          <pc:sldMk cId="1798502304" sldId="1484"/>
        </pc:sldMkLst>
        <pc:spChg chg="mod">
          <ac:chgData name="Ed Godfrey" userId="61aa7c48ee0e3db0" providerId="LiveId" clId="{220DA4BE-E549-45D0-AF56-7C557C27BA81}" dt="2021-12-18T17:25:41.769" v="883" actId="20577"/>
          <ac:spMkLst>
            <pc:docMk/>
            <pc:sldMk cId="1798502304" sldId="1484"/>
            <ac:spMk id="3" creationId="{F6C638D0-C884-48CF-BE26-27EEF100FAF2}"/>
          </ac:spMkLst>
        </pc:spChg>
        <pc:spChg chg="mod">
          <ac:chgData name="Ed Godfrey" userId="61aa7c48ee0e3db0" providerId="LiveId" clId="{220DA4BE-E549-45D0-AF56-7C557C27BA81}" dt="2021-12-18T17:26:59.715" v="898" actId="255"/>
          <ac:spMkLst>
            <pc:docMk/>
            <pc:sldMk cId="1798502304" sldId="1484"/>
            <ac:spMk id="7" creationId="{328FAE2C-E4E3-4236-BBF2-1D87FEBE4582}"/>
          </ac:spMkLst>
        </pc:spChg>
      </pc:sldChg>
      <pc:sldChg chg="modSp add mod modTransition">
        <pc:chgData name="Ed Godfrey" userId="61aa7c48ee0e3db0" providerId="LiveId" clId="{220DA4BE-E549-45D0-AF56-7C557C27BA81}" dt="2021-12-18T17:27:02.842" v="899"/>
        <pc:sldMkLst>
          <pc:docMk/>
          <pc:sldMk cId="3221491228" sldId="1485"/>
        </pc:sldMkLst>
        <pc:spChg chg="mod">
          <ac:chgData name="Ed Godfrey" userId="61aa7c48ee0e3db0" providerId="LiveId" clId="{220DA4BE-E549-45D0-AF56-7C557C27BA81}" dt="2021-12-18T17:26:54.966" v="897" actId="20577"/>
          <ac:spMkLst>
            <pc:docMk/>
            <pc:sldMk cId="3221491228" sldId="1485"/>
            <ac:spMk id="3" creationId="{F6C638D0-C884-48CF-BE26-27EEF100FAF2}"/>
          </ac:spMkLst>
        </pc:spChg>
        <pc:spChg chg="mod">
          <ac:chgData name="Ed Godfrey" userId="61aa7c48ee0e3db0" providerId="LiveId" clId="{220DA4BE-E549-45D0-AF56-7C557C27BA81}" dt="2021-12-18T17:26:31.307" v="887" actId="255"/>
          <ac:spMkLst>
            <pc:docMk/>
            <pc:sldMk cId="3221491228" sldId="1485"/>
            <ac:spMk id="7" creationId="{328FAE2C-E4E3-4236-BBF2-1D87FEBE4582}"/>
          </ac:spMkLst>
        </pc:spChg>
      </pc:sldChg>
      <pc:sldChg chg="modSp add mod">
        <pc:chgData name="Ed Godfrey" userId="61aa7c48ee0e3db0" providerId="LiveId" clId="{220DA4BE-E549-45D0-AF56-7C557C27BA81}" dt="2021-12-18T17:27:29.113" v="912" actId="20577"/>
        <pc:sldMkLst>
          <pc:docMk/>
          <pc:sldMk cId="3024970384" sldId="1486"/>
        </pc:sldMkLst>
        <pc:spChg chg="mod">
          <ac:chgData name="Ed Godfrey" userId="61aa7c48ee0e3db0" providerId="LiveId" clId="{220DA4BE-E549-45D0-AF56-7C557C27BA81}" dt="2021-12-18T17:27:29.113" v="912" actId="20577"/>
          <ac:spMkLst>
            <pc:docMk/>
            <pc:sldMk cId="3024970384" sldId="1486"/>
            <ac:spMk id="3" creationId="{F6C638D0-C884-48CF-BE26-27EEF100FAF2}"/>
          </ac:spMkLst>
        </pc:spChg>
        <pc:spChg chg="mod">
          <ac:chgData name="Ed Godfrey" userId="61aa7c48ee0e3db0" providerId="LiveId" clId="{220DA4BE-E549-45D0-AF56-7C557C27BA81}" dt="2021-12-18T17:27:25.515" v="904" actId="255"/>
          <ac:spMkLst>
            <pc:docMk/>
            <pc:sldMk cId="3024970384" sldId="1486"/>
            <ac:spMk id="7" creationId="{328FAE2C-E4E3-4236-BBF2-1D87FEBE4582}"/>
          </ac:spMkLst>
        </pc:spChg>
      </pc:sldChg>
      <pc:sldChg chg="modSp add mod">
        <pc:chgData name="Ed Godfrey" userId="61aa7c48ee0e3db0" providerId="LiveId" clId="{220DA4BE-E549-45D0-AF56-7C557C27BA81}" dt="2021-12-18T17:28:25.197" v="935" actId="20577"/>
        <pc:sldMkLst>
          <pc:docMk/>
          <pc:sldMk cId="414242515" sldId="1487"/>
        </pc:sldMkLst>
        <pc:spChg chg="mod">
          <ac:chgData name="Ed Godfrey" userId="61aa7c48ee0e3db0" providerId="LiveId" clId="{220DA4BE-E549-45D0-AF56-7C557C27BA81}" dt="2021-12-18T17:27:44.952" v="932" actId="20577"/>
          <ac:spMkLst>
            <pc:docMk/>
            <pc:sldMk cId="414242515" sldId="1487"/>
            <ac:spMk id="3" creationId="{F6C638D0-C884-48CF-BE26-27EEF100FAF2}"/>
          </ac:spMkLst>
        </pc:spChg>
        <pc:spChg chg="mod">
          <ac:chgData name="Ed Godfrey" userId="61aa7c48ee0e3db0" providerId="LiveId" clId="{220DA4BE-E549-45D0-AF56-7C557C27BA81}" dt="2021-12-18T17:28:25.197" v="935" actId="20577"/>
          <ac:spMkLst>
            <pc:docMk/>
            <pc:sldMk cId="414242515" sldId="1487"/>
            <ac:spMk id="7" creationId="{328FAE2C-E4E3-4236-BBF2-1D87FEBE4582}"/>
          </ac:spMkLst>
        </pc:spChg>
      </pc:sldChg>
      <pc:sldChg chg="modSp add mod modTransition">
        <pc:chgData name="Ed Godfrey" userId="61aa7c48ee0e3db0" providerId="LiveId" clId="{220DA4BE-E549-45D0-AF56-7C557C27BA81}" dt="2021-12-18T17:28:41.754" v="940" actId="20577"/>
        <pc:sldMkLst>
          <pc:docMk/>
          <pc:sldMk cId="2216877373" sldId="1488"/>
        </pc:sldMkLst>
        <pc:spChg chg="mod">
          <ac:chgData name="Ed Godfrey" userId="61aa7c48ee0e3db0" providerId="LiveId" clId="{220DA4BE-E549-45D0-AF56-7C557C27BA81}" dt="2021-12-18T17:28:41.754" v="940" actId="20577"/>
          <ac:spMkLst>
            <pc:docMk/>
            <pc:sldMk cId="2216877373" sldId="1488"/>
            <ac:spMk id="7" creationId="{328FAE2C-E4E3-4236-BBF2-1D87FEBE4582}"/>
          </ac:spMkLst>
        </pc:spChg>
      </pc:sldChg>
      <pc:sldChg chg="modSp add mod">
        <pc:chgData name="Ed Godfrey" userId="61aa7c48ee0e3db0" providerId="LiveId" clId="{220DA4BE-E549-45D0-AF56-7C557C27BA81}" dt="2021-12-18T17:29:01.810" v="943" actId="255"/>
        <pc:sldMkLst>
          <pc:docMk/>
          <pc:sldMk cId="2630499905" sldId="1489"/>
        </pc:sldMkLst>
        <pc:spChg chg="mod">
          <ac:chgData name="Ed Godfrey" userId="61aa7c48ee0e3db0" providerId="LiveId" clId="{220DA4BE-E549-45D0-AF56-7C557C27BA81}" dt="2021-12-18T17:29:01.810" v="943" actId="255"/>
          <ac:spMkLst>
            <pc:docMk/>
            <pc:sldMk cId="2630499905" sldId="1489"/>
            <ac:spMk id="7" creationId="{328FAE2C-E4E3-4236-BBF2-1D87FEBE4582}"/>
          </ac:spMkLst>
        </pc:spChg>
      </pc:sldChg>
      <pc:sldChg chg="modSp add mod modTransition">
        <pc:chgData name="Ed Godfrey" userId="61aa7c48ee0e3db0" providerId="LiveId" clId="{220DA4BE-E549-45D0-AF56-7C557C27BA81}" dt="2021-12-18T17:30:13.108" v="965" actId="6549"/>
        <pc:sldMkLst>
          <pc:docMk/>
          <pc:sldMk cId="1950870649" sldId="1490"/>
        </pc:sldMkLst>
        <pc:spChg chg="mod">
          <ac:chgData name="Ed Godfrey" userId="61aa7c48ee0e3db0" providerId="LiveId" clId="{220DA4BE-E549-45D0-AF56-7C557C27BA81}" dt="2021-12-18T17:29:42.756" v="957" actId="20577"/>
          <ac:spMkLst>
            <pc:docMk/>
            <pc:sldMk cId="1950870649" sldId="1490"/>
            <ac:spMk id="3" creationId="{F6C638D0-C884-48CF-BE26-27EEF100FAF2}"/>
          </ac:spMkLst>
        </pc:spChg>
        <pc:spChg chg="mod">
          <ac:chgData name="Ed Godfrey" userId="61aa7c48ee0e3db0" providerId="LiveId" clId="{220DA4BE-E549-45D0-AF56-7C557C27BA81}" dt="2021-12-18T17:30:13.108" v="965" actId="6549"/>
          <ac:spMkLst>
            <pc:docMk/>
            <pc:sldMk cId="1950870649" sldId="1490"/>
            <ac:spMk id="7" creationId="{328FAE2C-E4E3-4236-BBF2-1D87FEBE4582}"/>
          </ac:spMkLst>
        </pc:spChg>
      </pc:sldChg>
      <pc:sldChg chg="modSp add mod ord modTransition">
        <pc:chgData name="Ed Godfrey" userId="61aa7c48ee0e3db0" providerId="LiveId" clId="{220DA4BE-E549-45D0-AF56-7C557C27BA81}" dt="2021-12-18T17:30:04.587" v="963"/>
        <pc:sldMkLst>
          <pc:docMk/>
          <pc:sldMk cId="2776209394" sldId="1491"/>
        </pc:sldMkLst>
        <pc:spChg chg="mod">
          <ac:chgData name="Ed Godfrey" userId="61aa7c48ee0e3db0" providerId="LiveId" clId="{220DA4BE-E549-45D0-AF56-7C557C27BA81}" dt="2021-12-18T17:29:58.728" v="960" actId="20577"/>
          <ac:spMkLst>
            <pc:docMk/>
            <pc:sldMk cId="2776209394" sldId="1491"/>
            <ac:spMk id="7" creationId="{328FAE2C-E4E3-4236-BBF2-1D87FEBE4582}"/>
          </ac:spMkLst>
        </pc:spChg>
      </pc:sldChg>
      <pc:sldChg chg="addSp modSp add mod modTransition">
        <pc:chgData name="Ed Godfrey" userId="61aa7c48ee0e3db0" providerId="LiveId" clId="{220DA4BE-E549-45D0-AF56-7C557C27BA81}" dt="2021-12-18T17:32:27.386" v="1134" actId="20577"/>
        <pc:sldMkLst>
          <pc:docMk/>
          <pc:sldMk cId="760391849" sldId="1492"/>
        </pc:sldMkLst>
        <pc:spChg chg="mod">
          <ac:chgData name="Ed Godfrey" userId="61aa7c48ee0e3db0" providerId="LiveId" clId="{220DA4BE-E549-45D0-AF56-7C557C27BA81}" dt="2021-12-18T17:32:27.386" v="1134" actId="20577"/>
          <ac:spMkLst>
            <pc:docMk/>
            <pc:sldMk cId="760391849" sldId="1492"/>
            <ac:spMk id="3" creationId="{F6C638D0-C884-48CF-BE26-27EEF100FAF2}"/>
          </ac:spMkLst>
        </pc:spChg>
        <pc:spChg chg="add mod">
          <ac:chgData name="Ed Godfrey" userId="61aa7c48ee0e3db0" providerId="LiveId" clId="{220DA4BE-E549-45D0-AF56-7C557C27BA81}" dt="2021-12-18T17:31:54.860" v="1064" actId="1035"/>
          <ac:spMkLst>
            <pc:docMk/>
            <pc:sldMk cId="760391849" sldId="1492"/>
            <ac:spMk id="5" creationId="{FC9423F9-3209-4123-AB8B-293A1FF96DD4}"/>
          </ac:spMkLst>
        </pc:spChg>
        <pc:spChg chg="mod">
          <ac:chgData name="Ed Godfrey" userId="61aa7c48ee0e3db0" providerId="LiveId" clId="{220DA4BE-E549-45D0-AF56-7C557C27BA81}" dt="2021-12-18T17:30:33.465" v="968" actId="255"/>
          <ac:spMkLst>
            <pc:docMk/>
            <pc:sldMk cId="760391849" sldId="1492"/>
            <ac:spMk id="7" creationId="{328FAE2C-E4E3-4236-BBF2-1D87FEBE4582}"/>
          </ac:spMkLst>
        </pc:spChg>
        <pc:spChg chg="add mod">
          <ac:chgData name="Ed Godfrey" userId="61aa7c48ee0e3db0" providerId="LiveId" clId="{220DA4BE-E549-45D0-AF56-7C557C27BA81}" dt="2021-12-18T17:32:23.163" v="1130" actId="255"/>
          <ac:spMkLst>
            <pc:docMk/>
            <pc:sldMk cId="760391849" sldId="1492"/>
            <ac:spMk id="8" creationId="{39897DF3-4C12-448B-BC76-9809F02243FE}"/>
          </ac:spMkLst>
        </pc:spChg>
      </pc:sldChg>
      <pc:sldChg chg="modSp add mod">
        <pc:chgData name="Ed Godfrey" userId="61aa7c48ee0e3db0" providerId="LiveId" clId="{220DA4BE-E549-45D0-AF56-7C557C27BA81}" dt="2021-12-18T17:31:25.931" v="991" actId="6549"/>
        <pc:sldMkLst>
          <pc:docMk/>
          <pc:sldMk cId="3989077777" sldId="1493"/>
        </pc:sldMkLst>
        <pc:spChg chg="mod">
          <ac:chgData name="Ed Godfrey" userId="61aa7c48ee0e3db0" providerId="LiveId" clId="{220DA4BE-E549-45D0-AF56-7C557C27BA81}" dt="2021-12-18T17:31:25.931" v="991" actId="6549"/>
          <ac:spMkLst>
            <pc:docMk/>
            <pc:sldMk cId="3989077777" sldId="1493"/>
            <ac:spMk id="3" creationId="{F6C638D0-C884-48CF-BE26-27EEF100FAF2}"/>
          </ac:spMkLst>
        </pc:spChg>
        <pc:spChg chg="mod">
          <ac:chgData name="Ed Godfrey" userId="61aa7c48ee0e3db0" providerId="LiveId" clId="{220DA4BE-E549-45D0-AF56-7C557C27BA81}" dt="2021-12-18T17:31:00.184" v="980" actId="255"/>
          <ac:spMkLst>
            <pc:docMk/>
            <pc:sldMk cId="3989077777" sldId="1493"/>
            <ac:spMk id="7" creationId="{328FAE2C-E4E3-4236-BBF2-1D87FEBE4582}"/>
          </ac:spMkLst>
        </pc:spChg>
      </pc:sldChg>
      <pc:sldChg chg="modSp add mod">
        <pc:chgData name="Ed Godfrey" userId="61aa7c48ee0e3db0" providerId="LiveId" clId="{220DA4BE-E549-45D0-AF56-7C557C27BA81}" dt="2021-12-18T17:33:48.414" v="1167" actId="20577"/>
        <pc:sldMkLst>
          <pc:docMk/>
          <pc:sldMk cId="4225876498" sldId="1494"/>
        </pc:sldMkLst>
        <pc:spChg chg="mod">
          <ac:chgData name="Ed Godfrey" userId="61aa7c48ee0e3db0" providerId="LiveId" clId="{220DA4BE-E549-45D0-AF56-7C557C27BA81}" dt="2021-12-18T17:33:01.981" v="1164" actId="20577"/>
          <ac:spMkLst>
            <pc:docMk/>
            <pc:sldMk cId="4225876498" sldId="1494"/>
            <ac:spMk id="3" creationId="{F6C638D0-C884-48CF-BE26-27EEF100FAF2}"/>
          </ac:spMkLst>
        </pc:spChg>
        <pc:spChg chg="mod">
          <ac:chgData name="Ed Godfrey" userId="61aa7c48ee0e3db0" providerId="LiveId" clId="{220DA4BE-E549-45D0-AF56-7C557C27BA81}" dt="2021-12-18T17:33:48.414" v="1167" actId="20577"/>
          <ac:spMkLst>
            <pc:docMk/>
            <pc:sldMk cId="4225876498" sldId="1494"/>
            <ac:spMk id="7" creationId="{328FAE2C-E4E3-4236-BBF2-1D87FEBE4582}"/>
          </ac:spMkLst>
        </pc:spChg>
      </pc:sldChg>
      <pc:sldChg chg="modSp add mod modTransition">
        <pc:chgData name="Ed Godfrey" userId="61aa7c48ee0e3db0" providerId="LiveId" clId="{220DA4BE-E549-45D0-AF56-7C557C27BA81}" dt="2021-12-18T17:35:08.798" v="1184"/>
        <pc:sldMkLst>
          <pc:docMk/>
          <pc:sldMk cId="3335857333" sldId="1495"/>
        </pc:sldMkLst>
        <pc:spChg chg="mod">
          <ac:chgData name="Ed Godfrey" userId="61aa7c48ee0e3db0" providerId="LiveId" clId="{220DA4BE-E549-45D0-AF56-7C557C27BA81}" dt="2021-12-18T17:34:11.186" v="1172" actId="20577"/>
          <ac:spMkLst>
            <pc:docMk/>
            <pc:sldMk cId="3335857333" sldId="1495"/>
            <ac:spMk id="7" creationId="{328FAE2C-E4E3-4236-BBF2-1D87FEBE4582}"/>
          </ac:spMkLst>
        </pc:spChg>
      </pc:sldChg>
      <pc:sldChg chg="modSp add mod">
        <pc:chgData name="Ed Godfrey" userId="61aa7c48ee0e3db0" providerId="LiveId" clId="{220DA4BE-E549-45D0-AF56-7C557C27BA81}" dt="2021-12-18T17:35:32.825" v="1189" actId="20577"/>
        <pc:sldMkLst>
          <pc:docMk/>
          <pc:sldMk cId="594938936" sldId="1496"/>
        </pc:sldMkLst>
        <pc:spChg chg="mod">
          <ac:chgData name="Ed Godfrey" userId="61aa7c48ee0e3db0" providerId="LiveId" clId="{220DA4BE-E549-45D0-AF56-7C557C27BA81}" dt="2021-12-18T17:35:32.825" v="1189" actId="20577"/>
          <ac:spMkLst>
            <pc:docMk/>
            <pc:sldMk cId="594938936" sldId="1496"/>
            <ac:spMk id="7" creationId="{328FAE2C-E4E3-4236-BBF2-1D87FEBE4582}"/>
          </ac:spMkLst>
        </pc:spChg>
      </pc:sldChg>
      <pc:sldChg chg="modSp add mod">
        <pc:chgData name="Ed Godfrey" userId="61aa7c48ee0e3db0" providerId="LiveId" clId="{220DA4BE-E549-45D0-AF56-7C557C27BA81}" dt="2021-12-18T17:35:53.843" v="1193" actId="20577"/>
        <pc:sldMkLst>
          <pc:docMk/>
          <pc:sldMk cId="3062275663" sldId="1497"/>
        </pc:sldMkLst>
        <pc:spChg chg="mod">
          <ac:chgData name="Ed Godfrey" userId="61aa7c48ee0e3db0" providerId="LiveId" clId="{220DA4BE-E549-45D0-AF56-7C557C27BA81}" dt="2021-12-18T17:35:53.843" v="1193" actId="20577"/>
          <ac:spMkLst>
            <pc:docMk/>
            <pc:sldMk cId="3062275663" sldId="1497"/>
            <ac:spMk id="7" creationId="{328FAE2C-E4E3-4236-BBF2-1D87FEBE4582}"/>
          </ac:spMkLst>
        </pc:spChg>
      </pc:sldChg>
      <pc:sldChg chg="modSp add mod">
        <pc:chgData name="Ed Godfrey" userId="61aa7c48ee0e3db0" providerId="LiveId" clId="{220DA4BE-E549-45D0-AF56-7C557C27BA81}" dt="2021-12-18T17:36:15.530" v="1197" actId="20577"/>
        <pc:sldMkLst>
          <pc:docMk/>
          <pc:sldMk cId="1523563490" sldId="1498"/>
        </pc:sldMkLst>
        <pc:spChg chg="mod">
          <ac:chgData name="Ed Godfrey" userId="61aa7c48ee0e3db0" providerId="LiveId" clId="{220DA4BE-E549-45D0-AF56-7C557C27BA81}" dt="2021-12-18T17:36:15.530" v="1197" actId="20577"/>
          <ac:spMkLst>
            <pc:docMk/>
            <pc:sldMk cId="1523563490" sldId="1498"/>
            <ac:spMk id="7" creationId="{328FAE2C-E4E3-4236-BBF2-1D87FEBE4582}"/>
          </ac:spMkLst>
        </pc:spChg>
      </pc:sldChg>
      <pc:sldChg chg="add del">
        <pc:chgData name="Ed Godfrey" userId="61aa7c48ee0e3db0" providerId="LiveId" clId="{220DA4BE-E549-45D0-AF56-7C557C27BA81}" dt="2021-12-18T17:34:53.130" v="1179"/>
        <pc:sldMkLst>
          <pc:docMk/>
          <pc:sldMk cId="2764355806" sldId="1498"/>
        </pc:sldMkLst>
      </pc:sldChg>
      <pc:sldChg chg="modSp add mod">
        <pc:chgData name="Ed Godfrey" userId="61aa7c48ee0e3db0" providerId="LiveId" clId="{220DA4BE-E549-45D0-AF56-7C557C27BA81}" dt="2021-12-18T17:36:45.679" v="1210" actId="20577"/>
        <pc:sldMkLst>
          <pc:docMk/>
          <pc:sldMk cId="1676352116" sldId="1499"/>
        </pc:sldMkLst>
        <pc:spChg chg="mod">
          <ac:chgData name="Ed Godfrey" userId="61aa7c48ee0e3db0" providerId="LiveId" clId="{220DA4BE-E549-45D0-AF56-7C557C27BA81}" dt="2021-12-18T17:36:45.679" v="1210" actId="20577"/>
          <ac:spMkLst>
            <pc:docMk/>
            <pc:sldMk cId="1676352116" sldId="1499"/>
            <ac:spMk id="7" creationId="{328FAE2C-E4E3-4236-BBF2-1D87FEBE4582}"/>
          </ac:spMkLst>
        </pc:spChg>
      </pc:sldChg>
      <pc:sldChg chg="modSp add mod">
        <pc:chgData name="Ed Godfrey" userId="61aa7c48ee0e3db0" providerId="LiveId" clId="{220DA4BE-E549-45D0-AF56-7C557C27BA81}" dt="2021-12-18T17:36:58.166" v="1212" actId="6549"/>
        <pc:sldMkLst>
          <pc:docMk/>
          <pc:sldMk cId="1523712276" sldId="1500"/>
        </pc:sldMkLst>
        <pc:spChg chg="mod">
          <ac:chgData name="Ed Godfrey" userId="61aa7c48ee0e3db0" providerId="LiveId" clId="{220DA4BE-E549-45D0-AF56-7C557C27BA81}" dt="2021-12-18T17:36:58.166" v="1212" actId="6549"/>
          <ac:spMkLst>
            <pc:docMk/>
            <pc:sldMk cId="1523712276" sldId="1500"/>
            <ac:spMk id="7" creationId="{328FAE2C-E4E3-4236-BBF2-1D87FEBE4582}"/>
          </ac:spMkLst>
        </pc:spChg>
      </pc:sldChg>
      <pc:sldChg chg="add">
        <pc:chgData name="Ed Godfrey" userId="61aa7c48ee0e3db0" providerId="LiveId" clId="{220DA4BE-E549-45D0-AF56-7C557C27BA81}" dt="2021-12-18T17:37:26.284" v="1213"/>
        <pc:sldMkLst>
          <pc:docMk/>
          <pc:sldMk cId="1234857193" sldId="150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EF65ED16-5266-4FDD-A2BE-5DAFCB6C408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9:2-7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6 For a child will be born to us, a son will be given to us; And the government will rest on His shoulders; And His name will be called Wonderful Counselor, Mighty God, Eternal Father, Prince of Peace. 7 There will be no end to the increase of His government or of peace, On the throne of David and over his kingdom, To establish it and to uphold it with justice and righteousness From then on and forevermore. The zeal of the Lord of hosts will accomplish this.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044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Little Town of Bethlehem</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9174480"/>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little town of Bethlehem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How still we see thee lie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Above thy deep and dreamless sleep</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silent stars go by</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Yet in thy dark streets shineth</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everlasting Light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hopes and fears of all the years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Are met in thee tonight</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How silently, how silently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wondrous Gift is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giv'n</a:t>
            </a: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So God imparts to human hearts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blessings of His Heav'n</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No ear may hear His coming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But in this world of sin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Where meek souls will receive Him still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dear Christ enters in</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holy Child of Bethlehem,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Descend on us, we pray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Cast out our sin, and enter in </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Be born in us today</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We hear the Christmas angels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great glad tidings tell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come to us, abide with us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Lord Emmanuel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come to us, abide with us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Lord Emmanuel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965055"/>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Little Town of Bethlehem</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3018949"/>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How silently, how silently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wondrous Gift is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giv'n</a:t>
            </a: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So God imparts to human hearts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blessings of His Heav'n</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No ear may hear His coming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But in this world of sin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Where meek souls will receive Him still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dear Christ enters in</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holy Child of Bethlehem,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Descend on us, we pray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Cast out our sin, and enter in </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Be born in us today</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We hear the Christmas angels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great glad tidings tell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come to us, abide with us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Lord Emmanuel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come to us, abide with us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Lord Emmanuel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69002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Little Town of Bethlehem</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holy Child of Bethlehem,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Descend on us, we pray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Cast out our sin, and enter in </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Be born in us today</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We hear the Christmas angels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great glad tidings tell</a:t>
            </a:r>
          </a:p>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O come to us, abide with us</a:t>
            </a:r>
          </a:p>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Our Lord Emmanuel</a:t>
            </a:r>
          </a:p>
        </p:txBody>
      </p:sp>
    </p:spTree>
    <p:extLst>
      <p:ext uri="{BB962C8B-B14F-4D97-AF65-F5344CB8AC3E}">
        <p14:creationId xmlns:p14="http://schemas.microsoft.com/office/powerpoint/2010/main" val="33289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Little Town of Bethlehem</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9174480"/>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little town of Bethlehem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How still we see thee lie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Above thy deep and dreamless sleep</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silent stars go by</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Yet in thy dark streets shineth</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everlasting Light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hopes and fears of all the years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Are met in thee tonight</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How silently, how silently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wondrous Gift is </a:t>
            </a:r>
            <a:r>
              <a:rPr lang="en-US" sz="4000" i="1" dirty="0" err="1">
                <a:effectLst/>
                <a:latin typeface="Calibri" panose="020F0502020204030204" pitchFamily="34" charset="0"/>
                <a:ea typeface="Calibri" panose="020F0502020204030204" pitchFamily="34" charset="0"/>
                <a:cs typeface="Times New Roman" panose="02020603050405020304" pitchFamily="18" charset="0"/>
              </a:rPr>
              <a:t>giv'n</a:t>
            </a: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So God imparts to human hearts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blessings of His Heav'n</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No ear may hear His coming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But in this world of sin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Where meek souls will receive Him still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dear Christ enters in</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holy Child of Bethlehem,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Descend on us, we pray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Cast out our sin, and enter in </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Be born in us today</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We hear the Christmas angels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great glad tidings tell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come to us, abide with us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Lord Emmanuel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come to us, abide with us</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Lord Emmanuel</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5090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1:26-55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26 Now in the sixth month the angel Gabriel was sent from God to a city in Galilee called Nazareth, 27 to a virgin engaged to a man whose name was Joseph, of the descendants of David; and the virgin's name was Mary. 28 And coming in, he said to her, "Greetings, favored one! The Lord is with you." 29 But she was very perplexed at this statement, and kept pondering what kind of salutation this was. 30 The angel said to her, "Do not be afraid, Mary; for you have found favor with God. 31 "And behold, you will conceive in your womb and bear a son, and you shall name Him Jesus. 32 "He will be great and will be called the Son of the Most High; and the Lord God will give Him the throne of His father David; 33 and He will reign over the house of Jacob forever, and His kingdom will have no end."</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6917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1:26-55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34 Mary said to the angel, "How can this be, since I am a virgin?" 35 The angel answered and said to her, "The Holy Spirit will come upon you, and the power of the Most High will overshadow you; and for that reason the holy Child shall be called the Son of God. 36 "And behold, even your relative Elizabeth has also conceived a son in her old age; and she who was called barren is now in her sixth month. 37 "For nothing will be impossible with God." 38 And Mary said, "Behold, the bondslave of the Lord; may it be done to me according to your word." And the angel departed from her. </a:t>
            </a:r>
            <a:endParaRPr lang="en-US" sz="3200" dirty="0">
              <a:latin typeface="Calibri" panose="020F0502020204030204" pitchFamily="34" charset="0"/>
              <a:cs typeface="Calibri" panose="020F0502020204030204" pitchFamily="34" charset="0"/>
            </a:endParaRPr>
          </a:p>
          <a:p>
            <a:pPr algn="just"/>
            <a:r>
              <a:rPr lang="en-US" sz="3200" i="1" dirty="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55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1:26-55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39 Now at this time Mary arose and went in a hurry to the hill country, to a city of Judah, 40 and entered the house of Zacharias and greeted Elizabeth. 41 When Elizabeth heard Mary's greeting, the baby leaped in her womb; and Elizabeth was filled with the Holy Spirit. 42 And she cried out with a loud voice and said, "Blessed are you among women, and blessed is the fruit of your womb! 43 "And how has it happened to me, that the mother of my Lord would come to me? 44 "For behold, when the sound of your greeting reached my ears, the baby leaped in my womb for joy. 45 "And blessed is she who believed that there would be a fulfillment of what had been spoken to her by the Lord." returned to her home.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481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1:26-55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93976"/>
          </a:xfrm>
          <a:prstGeom prst="rect">
            <a:avLst/>
          </a:prstGeom>
          <a:noFill/>
        </p:spPr>
        <p:txBody>
          <a:bodyPr wrap="square" rtlCol="0">
            <a:spAutoFit/>
          </a:bodyPr>
          <a:lstStyle/>
          <a:p>
            <a:pPr algn="just"/>
            <a:r>
              <a:rPr lang="en-US" sz="3000" i="1" dirty="0">
                <a:latin typeface="Calibri" panose="020F0502020204030204" pitchFamily="34" charset="0"/>
                <a:cs typeface="Calibri" panose="020F0502020204030204" pitchFamily="34" charset="0"/>
              </a:rPr>
              <a:t>46 And Mary said: "My soul exalts the Lord, 47 And my spirit has rejoiced in God my Savior. 48 "For He has had regard for the humble state of His bondslave; For behold, from this time on all generations will count me blessed. 49 "For the Mighty One has done great things for me; And holy is His name. 50 "AND HIS MERCY IS UPON GENERATION AFTER GENERATION TOWARD THOSE WHO FEAR HIM. 51 "He has done mighty deeds with His arm; He has scattered those who were proud in the thoughts of their heart. 52 "He has brought down rulers from their thrones, And has exalted those who were humble. 53 "HE HAS FILLED THE HUNGRY WITH GOOD THINGS; And sent away the rich empty-handed. 54 "He has given help to Israel His servant, In remembrance of His mercy, 55 As He spoke to our fathers, To Abraham and his descendants forever." 56 And Mary stayed with her about three months, and then returned to her home. </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385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278094"/>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My soul will magnify the Lord;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 rejoice in God my Savior,</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In the wonder of His favor.</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He has done great things for me;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He was mindful of His servant.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Every age shall call me blessed.</a:t>
            </a:r>
          </a:p>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634640"/>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40:1-11</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 "Comfort, O comfort My people," says your God. 2 "Speak kindly to Jerusalem; And call out to her, that her warfare has ended, That her iniquity has been removed, That she has received of the Lord's hand Double for all her sins." 3 A voice is calling, "Clear the way for the Lord in the wilderness; Make smooth in the desert a highway for our God. 4 "Let every valley be lifted up, And every mountain and hill be made low; And let the rough ground become a plain, And the rugged terrain a broad valley; 5 Then the glory of the Lord will be revealed, And all flesh will see it together; For the mouth of the Lord has spoken." 6 A voice says, "Call out." Then he answered, "What shall I call out?" All flesh is grass, and all its loveliness is like the flower of the field.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554545"/>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Hope of Abraham come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In the giving of a Son;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He who promised is mighty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In remembering His mercy.</a:t>
            </a:r>
          </a:p>
        </p:txBody>
      </p:sp>
    </p:spTree>
    <p:extLst>
      <p:ext uri="{BB962C8B-B14F-4D97-AF65-F5344CB8AC3E}">
        <p14:creationId xmlns:p14="http://schemas.microsoft.com/office/powerpoint/2010/main" val="1492566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401205"/>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My soul will magnify the Lord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His grace to those who fear Him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Through every generation.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proud He scatters to the wind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As the ruler’s strength is broken,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the rich are left with nothing.</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4521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046988"/>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humble lifted high,</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the hungry satisﬁed;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Portion and our Treasure,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Hope and Help forever.</a:t>
            </a:r>
          </a:p>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44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278094"/>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My soul will magnify the Lord;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 rejoice in God my Savior,</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In the wonder of His favor.</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He has done great things for me;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He was mindful of His servant.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Every age shall call me blessed.</a:t>
            </a:r>
          </a:p>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336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554545"/>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Hope of Abraham come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In the giving of a Son;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He who promised is mighty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In remembering His mercy.</a:t>
            </a:r>
          </a:p>
        </p:txBody>
      </p:sp>
    </p:spTree>
    <p:extLst>
      <p:ext uri="{BB962C8B-B14F-4D97-AF65-F5344CB8AC3E}">
        <p14:creationId xmlns:p14="http://schemas.microsoft.com/office/powerpoint/2010/main" val="538216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401205"/>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My soul will magnify the Lord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His grace to those who fear Him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Through every generation.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proud He scatters to the wind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As the ruler’s strength is broken,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the rich are left with nothing.</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07596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My Soul will magnify the Lord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046988"/>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humble lifted high,</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the hungry satisﬁed;</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Portion and our Treasure,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Hope and Help forever.</a:t>
            </a:r>
          </a:p>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18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1:18-25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18 Now the birth of Jesus Christ was as follows: when His mother Mary had been betrothed to Joseph, before they came together she was found to be with child by the Holy Spirit. 19 And Joseph her husband, being a righteous man and not wanting to disgrace her, planned to send her away secretly. 20 But when he had considered this, behold, an angel of the Lord appeared to him in a dream, saying, "Joseph, son of David, do not be afraid to take Mary as your wife; for the Child who has been conceived in her is of the Holy Spirit. 21 "She will bear a Son; and you shall call His name Jesus, for He will save His people from their sins."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59025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1:18-25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algn="just"/>
            <a:r>
              <a:rPr lang="en-US" sz="3200" i="1" dirty="0">
                <a:latin typeface="Calibri" panose="020F0502020204030204" pitchFamily="34" charset="0"/>
                <a:cs typeface="Calibri" panose="020F0502020204030204" pitchFamily="34" charset="0"/>
              </a:rPr>
              <a:t>22 Now all this took place to fulfill what was spoken by the Lord through the prophet: 23 "BEHOLD, THE VIRGIN SHALL BE WITH CHILD AND SHALL BEAR A SON, AND THEY SHALL CALL HIS NAME IMMANUEL," which translated means, "GOD WITH US." 24 And Joseph awoke from his sleep and did as the angel of the Lord commanded him, and took Mary as his wife, 25 but kept her a virgin until she gave birth to a Son; and he called His name Jesus.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656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Infant Holy, Infant Lowly</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Infant holy, infant lowly,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his bed a cattle stall;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oxen lowing, little knowing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Christ the babe is Lord of all.</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Swiftly winging angels singing,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noels ringing, tidings bringing: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Christ the Babe is Lord of all!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Christ the Babe is Lord of all!</a:t>
            </a:r>
          </a:p>
        </p:txBody>
      </p:sp>
    </p:spTree>
    <p:extLst>
      <p:ext uri="{BB962C8B-B14F-4D97-AF65-F5344CB8AC3E}">
        <p14:creationId xmlns:p14="http://schemas.microsoft.com/office/powerpoint/2010/main" val="148932742"/>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40:1-11</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7 The grass withers, the flower fades, When the breath of the Lord blows upon it; Surely the people are grass. 8 The grass withers, the flower fades, But the word of our God stands forever. 9 Get yourself up on a high mountain, O Zion, bearer of good news, Lift up your voice mightily, O Jerusalem, bearer of good news; Lift it up, do not fear. Say to the cities of Judah, "Here is your God!" 10 Behold, the Lord God will come with might, With His arm ruling for Him. Behold, His reward is with Him And His recompense before Him. 11 Like a shepherd He will tend His flock, In His arm He will gather the lambs And carry them in His bosom; He will gently lead the nursing ewes.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8125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Infant Holy, Infant Lowly</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Flocks were sleeping, shepherds keeping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vigil till the morning new</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saw the glory, heard the story,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tidings of a gospel true.</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Thus rejoicing, free from sorrow,</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praises voicing, greet the morrow:</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Christ the Babe was born for you!</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Christ the Babe was born for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387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2:1-7</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 Now in those days a decree went out from Caesar Augustus, that a census be taken of all the inhabited earth. 2 This was the first census taken while Quirinius was governor of Syria. 3 And everyone was on his way to register for the census, each to his own city. 4 Joseph also went up from Galilee, from the city of Nazareth, to Judea, to the city of David which is called Bethlehem, because he was of the house and family of David, 5 in order to register along with Mary, who was engaged to him, and was with child. 6 While they were there, the days were completed for her to give birth. 7 And she gave birth to her firstborn son; and she wrapped Him in cloths, and laid Him in a manger, because there was no room for them in the inn.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7778950"/>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Savior of our fallen race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Savior of our fallen race,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Brightness of the Father's face,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Son who shared the Father's might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Before the world knew day or night,</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Jesus, very Light of light,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Our constant star in sin's deep night: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Now hear the prayers Your people pray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Throughout the world this holy day.</a:t>
            </a:r>
          </a:p>
        </p:txBody>
      </p:sp>
    </p:spTree>
    <p:extLst>
      <p:ext uri="{BB962C8B-B14F-4D97-AF65-F5344CB8AC3E}">
        <p14:creationId xmlns:p14="http://schemas.microsoft.com/office/powerpoint/2010/main" val="2220503031"/>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Savior of our fallen race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9790033"/>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Remind us Lord of life and grace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How once, to save our fallen race,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You put our human vesture on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came to us as Mary's son.</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Today, as year by year its light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Brings to our world a promise bright</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One precious truth outshines the sun: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Salvation comes from You alone.</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from the Father's throne You came,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His banished children to reclaim;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earth and sea and sky revere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love of Him who sent You here.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we are jubilant today,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You have washed our guilt away.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hear the glad new song we sing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thus we praise You, Christ our King!</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Savior of our fallen race,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world will see Your radiant face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You who came to us before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Will come again and all restore.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Let songs of praise Your name adorn,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Christ, Redeemer, virgin-born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Whom with the Father we adore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Holy Spirit evermore.</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Let songs of praise Your name adorn,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Christ, Redeemer, virgin-born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Whom with the Father we adore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Holy Spirit evermore.!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640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Savior of our fallen race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6124754"/>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from the Father's throne You came,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His banished children to reclaim;</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earth and sea and sky revere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love of Him who sent You here.</a:t>
            </a:r>
          </a:p>
          <a:p>
            <a:pPr marL="0" marR="0" algn="ctr">
              <a:spcBef>
                <a:spcPts val="0"/>
              </a:spcBef>
              <a:spcAft>
                <a:spcPts val="0"/>
              </a:spcAft>
            </a:pPr>
            <a:endParaRPr lang="en-US" sz="40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we are jubilant today,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You have washed our guilt away.</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hear the glad new song we sing</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thus we praise You, Christ our King!</a:t>
            </a:r>
          </a:p>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312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Savior of our fallen race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016758"/>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Savior of our fallen race,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The world will see Your radiant face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For You who came to us before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Will come again and all restore.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Let songs of praise Your name adorn,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Christ, Redeemer, virgin-born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Whom with the Father we adore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Holy Spirit evermore…</a:t>
            </a:r>
          </a:p>
        </p:txBody>
      </p:sp>
    </p:spTree>
    <p:extLst>
      <p:ext uri="{BB962C8B-B14F-4D97-AF65-F5344CB8AC3E}">
        <p14:creationId xmlns:p14="http://schemas.microsoft.com/office/powerpoint/2010/main" val="1987138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Savior of our fallen race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278094"/>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Let songs of praise Your name adorn,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Christ, Redeemer, virgin-born</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Whom with the Father we adore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Holy Spirit evermore...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Whom with the Father we adore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Holy Spirit evermore!</a:t>
            </a:r>
          </a:p>
          <a:p>
            <a:pPr marL="0" marR="0" algn="ctr">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74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2:8-19</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8 In the same region there were some shepherds staying out in the fields and keeping watch over their flock by night. 9 And an angel of the Lord suddenly stood before them, and the glory of the Lord shone around them; and they were terribly frightened. 10 But the angel said to them, "Do not be afraid; for behold, I bring you good news of great joy which will be for all the people; 11 for today in the city of David there has been born for you a Savior, who is Christ the Lord. 12 "This will be a sign for you: you will find a baby wrapped in cloths and lying in a manger." 13 And suddenly there appeared with the angel a multitude of the heavenly host praising God and saying, 14 "Glory to God in the highest, And on earth peace among men with whom He is pleased."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5137306"/>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2:8-19</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15 When the angels had gone away from them into heaven, the shepherds began saying to one another, "Let us go straight to Bethlehem then, and see this thing that has happened which the Lord has made known to us." 16 So they came in a hurry and found their way to Mary and Joseph, and the baby as He lay in the manger. 17 When they had seen this, they made known the statement which had been told them about this Child. 18 And all who heard it wondered at the things which were told them by the shepherds. 19 But Mary treasured all these things, pondering them in her heart.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229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Hark! The Herald angels sing!</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7238226"/>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Peace on earth, and mercy mild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God and sinners reconciled!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Joyful, all ye nations rise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Join the triumph of the skies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With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th'angelic</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host proclaim</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Christ is born in Bethlehem!</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Christ, by highest Heav'n adored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Christ the everlasting Lord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Late in time, behold Him come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Offspring of a virgin's womb</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Veiled in flesh the Godhead see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Hail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th'incarnate</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Deity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Pleased as man with men to dwell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Jesus our Emmanuel</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Hail the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heav'nly</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Prince of Peace!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Hail the Sun of Righteousness!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Light and life to all He brings</a:t>
            </a:r>
          </a:p>
          <a:p>
            <a:pPr marL="0" marR="0" algn="ctr">
              <a:spcBef>
                <a:spcPts val="0"/>
              </a:spcBef>
              <a:spcAft>
                <a:spcPts val="0"/>
              </a:spcAft>
            </a:pP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Ris'n</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with healing in His wings</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Mild He lays His glory by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that man no more may die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raise the sons of earth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give them second birth</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Desire of Nations, come!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Fix in us Thy humble home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Rise the woman's conquering Seed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Bruise in us the serpent's head</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Adam's likeness now efface,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Stamp Thine image in its place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Second Adam from above,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Reinstate us in Thy love</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p:txBody>
      </p:sp>
    </p:spTree>
    <p:extLst>
      <p:ext uri="{BB962C8B-B14F-4D97-AF65-F5344CB8AC3E}">
        <p14:creationId xmlns:p14="http://schemas.microsoft.com/office/powerpoint/2010/main" val="3600152099"/>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O Come Emmanuel</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046988"/>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O come, O come, Emmanuel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And ransom captive Israel</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That mourns in lonely exile here</a:t>
            </a:r>
          </a:p>
          <a:p>
            <a:pPr marL="0" marR="0" algn="ctr">
              <a:spcBef>
                <a:spcPts val="0"/>
              </a:spcBef>
              <a:spcAft>
                <a:spcPts val="0"/>
              </a:spcAft>
            </a:pPr>
            <a:r>
              <a:rPr lang="en-US" sz="4000" i="1" dirty="0">
                <a:effectLst/>
                <a:latin typeface="Calibri" panose="020F0502020204030204" pitchFamily="34" charset="0"/>
                <a:ea typeface="Calibri" panose="020F0502020204030204" pitchFamily="34" charset="0"/>
                <a:cs typeface="Times New Roman" panose="02020603050405020304" pitchFamily="18" charset="0"/>
              </a:rPr>
              <a:t>Until the Son of God appear...</a:t>
            </a:r>
          </a:p>
          <a:p>
            <a:pPr marL="0" marR="0" algn="just">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669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Hark! The Herald angels sing!</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Christ, by highest Heav'n adored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Christ the everlasting Lord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Late in time, behold Him come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Offspring of a virgin's womb</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Veiled in flesh the Godhead see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Hail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th'incarnate</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Deity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Pleased as man with men to dwell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Jesus our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p:txBody>
      </p:sp>
    </p:spTree>
    <p:extLst>
      <p:ext uri="{BB962C8B-B14F-4D97-AF65-F5344CB8AC3E}">
        <p14:creationId xmlns:p14="http://schemas.microsoft.com/office/powerpoint/2010/main" val="734523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Hark! The Herald angels sing!</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Hail the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heav'nly</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Prince of Peace!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Hail the Sun of Righteousness!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Light and life to all He brings</a:t>
            </a:r>
          </a:p>
          <a:p>
            <a:pPr marL="0" marR="0" algn="ctr">
              <a:spcBef>
                <a:spcPts val="0"/>
              </a:spcBef>
              <a:spcAft>
                <a:spcPts val="0"/>
              </a:spcAft>
            </a:pP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Ris'n</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with healing in His wings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Mild He lays His glory by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that man no more may die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raise the sons of earth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give them second birth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p:txBody>
      </p:sp>
    </p:spTree>
    <p:extLst>
      <p:ext uri="{BB962C8B-B14F-4D97-AF65-F5344CB8AC3E}">
        <p14:creationId xmlns:p14="http://schemas.microsoft.com/office/powerpoint/2010/main" val="205278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Hark! The Herald angels sing!</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Desire of Nations, come!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Fix in us Thy humble home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Rise the woman's conquering Seed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Bruise in us the serpent's head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Adam's likeness now efface,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Stamp Thine image in its place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Second Adam from above,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Reinstate us in Thy love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Hark! the herald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Glory to the newborn King!</a:t>
            </a:r>
          </a:p>
        </p:txBody>
      </p:sp>
    </p:spTree>
    <p:extLst>
      <p:ext uri="{BB962C8B-B14F-4D97-AF65-F5344CB8AC3E}">
        <p14:creationId xmlns:p14="http://schemas.microsoft.com/office/powerpoint/2010/main" val="1949923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2:1-12</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170646"/>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Times New Roman" panose="02020603050405020304" pitchFamily="18" charset="0"/>
              </a:rPr>
              <a:t>1 Now after Jesus was born in Bethlehem of Judea in the days of Herod the king, magi from the east arrived in Jerusalem, saying, 2 "Where is He who has been born King of the Jews? For we saw His star in the east and have come to worship Him." 3 When Herod the king heard this, he was troubled, and all Jerusalem with him. 4 Gathering together all the chief priests and scribes of the people, he inquired of them where the Messiah was to be born. 5 They said to him, "In Bethlehem of Judea; for this is what has been written by the prophet: 6 'AND YOU, BETHLEHEM, LAND OF JUDAH, ARE BY NO MEANS LEAST AMONG THE LEADERS OF JUDAH; FOR OUT OF YOU SHALL COME FORTH A RULER WHO WILL SHEPHERD MY PEOPLE ISRAEL.'"</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5667919"/>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2:1-12</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Times New Roman" panose="02020603050405020304" pitchFamily="18" charset="0"/>
              </a:rPr>
              <a:t>7 Then Herod secretly called the magi and determined from them the exact time the star appeared. 8 And he sent them to Bethlehem and said, "Go and search carefully for the Child; and when you have found Him, report to me, so that I too may come and worship Him." 9 After hearing the king, they went their way; and the star, which they had seen in the east, went on before them until it came and stood over the place where the Child was. 10 When they saw the star, they rejoiced exceedingly with great joy. 11 After coming into the house they saw the Child with Mary His mother; and they fell to the ground and worshiped Him. Then, opening their treasures, they presented to Him gifts of gold, frankincense, and myrrh. 12 And having been warned by God in a dream not to return to Herod, the magi left for their own country by another way.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3814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and Worship</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Angels, from the realms of glory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Wing your flight o'er all the earth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Ye who sang creation's story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Now proclaim Messiah's birth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and worship, Come and worship</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and worship</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Worship Christ the newborn King</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5399383"/>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and Worship</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Shepherds, in the fields abiding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Watching o'er your flocks by night</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God with us is now residing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Yonder shines the infant Light</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and worship, Come and worship</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and worship</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Worship Christ the newborn King</a:t>
            </a:r>
          </a:p>
          <a:p>
            <a:pPr marL="0" marR="0" algn="ctr">
              <a:spcBef>
                <a:spcPts val="0"/>
              </a:spcBef>
              <a:spcAft>
                <a:spcPts val="0"/>
              </a:spcAft>
            </a:pPr>
            <a:r>
              <a:rPr lang="en-US" sz="3600" i="1" dirty="0">
                <a:latin typeface="Calibri" panose="020F0502020204030204" pitchFamily="34" charset="0"/>
                <a:ea typeface="Calibri" panose="020F0502020204030204" pitchFamily="34" charset="0"/>
                <a:cs typeface="Times New Roman" panose="02020603050405020304" pitchFamily="18" charset="0"/>
              </a:rPr>
              <a:t>(repeat)</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46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and Worship</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Saints, before the altar bending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Watching long in hope and fear</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Suddenly the Lord, descending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In His temple shall appear</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and worship, Come and worship</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and worship</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Worship Christ the newborn King</a:t>
            </a:r>
          </a:p>
          <a:p>
            <a:pPr marL="0" marR="0" algn="ctr">
              <a:spcBef>
                <a:spcPts val="0"/>
              </a:spcBef>
              <a:spcAft>
                <a:spcPts val="0"/>
              </a:spcAft>
            </a:pPr>
            <a:r>
              <a:rPr lang="en-US" sz="3600" i="1" dirty="0">
                <a:latin typeface="Calibri" panose="020F0502020204030204" pitchFamily="34" charset="0"/>
                <a:ea typeface="Calibri" panose="020F0502020204030204" pitchFamily="34" charset="0"/>
                <a:cs typeface="Times New Roman" panose="02020603050405020304" pitchFamily="18" charset="0"/>
              </a:rPr>
              <a:t>(repeat)</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2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2:5-13</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5 Have this attitude in yourselves which was also in Christ Jesus, 6 who, although He existed in the form of God, did not regard equality with God a thing to be grasped, 7 but emptied Himself, taking the form of a bond-servant, and being made in the likeness of men. 8 Being found in appearance as a man, He humbled Himself by becoming obedient to the point of death, even death on a cross. 9 For this reason also, God highly exalted Him, and bestowed on Him the name which is above every name, 10 so that at the name of Jesus EVERY KNEE WILL BOW, of those who are in heaven and on earth and under the earth, 11 and that every tongue will confess that Jesus Christ is Lord, to the glory of God the Father.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422881"/>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2:5-13</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12 So then, my beloved, just as you have always obeyed, not as in my presence only, but now much more in my absence, work out your salvation with fear and trembling; 13 for it is God who is at work in you, both to will and to work for His good pleasure.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75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O Come Emmanuel</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970318"/>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 come, Thou, Dayspring from on high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cause Thy light on us to rise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Disperse the gloomy clouds of night</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death’s dark shadow put to flight</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Rejoice! Rejoice!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Shall come to thee, O Israel</a:t>
            </a:r>
          </a:p>
          <a:p>
            <a:pPr marL="0" marR="0" algn="ctr">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945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Corinthians 8:7-9</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7 But just as you abound in everything, in faith and utterance and knowledge and in all earnestness and in the love we inspired in you, see that you abound in this gracious work also. 8 I am not speaking this as a command, but as proving through the earnestness of others the sincerity of your love also. 9 For you know the grace of our Lord Jesus Christ, that though He was rich, yet for your sake He became poor, so that you through His poverty might become rich.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944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 didst leave thy throne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970318"/>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Thou didst leave Thy throne and Thy kingly crown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When Thou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camest</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to earth for 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But in Bethlehem's home was there found no room</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For Thy holy nativity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 come to my heart, Lord Jesus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There is room in my heart for Thee</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670341"/>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 didst leave thy throne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970318"/>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Heaven's arches rang when the angels sang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Proclaiming Thy royal degree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But of lowly birth didst Thou come to earth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in great humility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 come to my heart, Lord Jesus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There is room in my heart for Thee</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7588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 didst leave thy throne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416320"/>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Thou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camest</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O Lord, with the living Word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That should set Thy people free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But with mocking scorn and with crown of thorn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They bore Thee to Calvary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 come to my heart, Lord Jesus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There is room in my heart for Thee</a:t>
            </a:r>
          </a:p>
        </p:txBody>
      </p:sp>
    </p:spTree>
    <p:extLst>
      <p:ext uri="{BB962C8B-B14F-4D97-AF65-F5344CB8AC3E}">
        <p14:creationId xmlns:p14="http://schemas.microsoft.com/office/powerpoint/2010/main" val="937661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 didst leave thy throne</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When the heavens shall ring, and the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At Thy coming to victory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Let Thy voice call me home, saying "Yet there is room</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There is room at My side for thee"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My heart shall rejoice, Lord Jesus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When Thou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comest</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and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callest</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for me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*My heart shall rejoice, Lord Jesus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*When Thou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comest</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and </a:t>
            </a:r>
            <a:r>
              <a:rPr lang="en-US" sz="3600" i="1" dirty="0" err="1">
                <a:effectLst/>
                <a:latin typeface="Calibri" panose="020F0502020204030204" pitchFamily="34" charset="0"/>
                <a:ea typeface="Calibri" panose="020F0502020204030204" pitchFamily="34" charset="0"/>
                <a:cs typeface="Times New Roman" panose="02020603050405020304" pitchFamily="18" charset="0"/>
              </a:rPr>
              <a:t>callest</a:t>
            </a:r>
            <a:r>
              <a:rPr lang="en-US" sz="3600" i="1" dirty="0">
                <a:effectLst/>
                <a:latin typeface="Calibri" panose="020F0502020204030204" pitchFamily="34" charset="0"/>
                <a:ea typeface="Calibri" panose="020F0502020204030204" pitchFamily="34" charset="0"/>
                <a:cs typeface="Times New Roman" panose="02020603050405020304" pitchFamily="18" charset="0"/>
              </a:rPr>
              <a:t> for me</a:t>
            </a:r>
          </a:p>
        </p:txBody>
      </p:sp>
    </p:spTree>
    <p:extLst>
      <p:ext uri="{BB962C8B-B14F-4D97-AF65-F5344CB8AC3E}">
        <p14:creationId xmlns:p14="http://schemas.microsoft.com/office/powerpoint/2010/main" val="3736654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4:1-3</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323987"/>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Times New Roman" panose="02020603050405020304" pitchFamily="18" charset="0"/>
              </a:rPr>
              <a:t>1 After these things I looked, and behold, a door standing open in heaven, and the first voice which I had heard, like the sound of a trumpet speaking with me, said, "Come up here, and I will show you what must take place after these things." 2 Immediately I was in the Spirit; and behold, a throne was standing in heaven, and One sitting on the throne. 3 And He who was sitting was like a jasper stone and a sardius in appearance; and there was a rainbow around the throne, like an emerald in appearance.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8502304"/>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5:1-7</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6093976"/>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Times New Roman" panose="02020603050405020304" pitchFamily="18" charset="0"/>
              </a:rPr>
              <a:t>1 I saw in the right hand of Him who sat on the throne a book written inside and on the back, sealed up with seven seals. 2 And I saw a strong angel proclaiming with a loud voice, "Who is worthy to open the book and to break its seals?" 3 And no one in heaven or on the earth or under the earth was able to open the book or to look into it. 4 Then I began to weep greatly because no one was found worthy to open the book or to look into it; 5 and one of the elders said to me, "Stop weeping; behold, the Lion that is from the tribe of Judah, the Root of David, has overcome so as to open the book and its seven seals." 6 And I saw between the throne (with the four living creatures) and the elders a Lamb standing, as if slain, having seven horns and seven eyes, which are the seven Spirits of God, sent out into all the earth. 7 And He came and took the book out of the right hand of Him who sat on the throne.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491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5:11-13</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247317"/>
          </a:xfrm>
          <a:prstGeom prst="rect">
            <a:avLst/>
          </a:prstGeom>
          <a:noFill/>
        </p:spPr>
        <p:txBody>
          <a:bodyPr wrap="square" rtlCol="0">
            <a:spAutoFit/>
          </a:bodyPr>
          <a:lstStyle/>
          <a:p>
            <a:pPr marL="0" marR="0" algn="just">
              <a:spcBef>
                <a:spcPts val="0"/>
              </a:spcBef>
              <a:spcAft>
                <a:spcPts val="0"/>
              </a:spcAft>
            </a:pPr>
            <a:r>
              <a:rPr lang="en-US" sz="3000" i="1" dirty="0">
                <a:effectLst/>
                <a:latin typeface="Calibri" panose="020F0502020204030204" pitchFamily="34" charset="0"/>
                <a:ea typeface="Calibri" panose="020F0502020204030204" pitchFamily="34" charset="0"/>
                <a:cs typeface="Times New Roman" panose="02020603050405020304" pitchFamily="18" charset="0"/>
              </a:rPr>
              <a:t>11 Then I looked, and I heard the voice of many angels around the throne and the living creatures and the elders; and the number of them was myriads of myriads, and thousands of thousands, 12 saying with a loud voice, "Worthy is the Lamb that was slain to receive power and riches and wisdom and might and honor and glory and blessing." 13 And every created thing which is in heaven and on the earth and under the earth and on the sea, and all things in them, I heard saying, "To Him who sits on the throne, and to the Lamb, be blessing and honor and glory and dominion forever and ever."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4970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What Child is this?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What Child is this who, laid to rest</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On Mary's lap is sleeping?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Whom angels greet with anthems sweet</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While shepherds watch are keeping?</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This, this is Christ the King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Whom shepherds guard and angels sing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Haste, haste, to bring Him laud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Babe, the Son of Mary</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242515"/>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What Child is this?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632311"/>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Why lies He in such mean estate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Where ox and lamb are feeding?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Good Christians, fear, for sinners here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silent Word is pleading</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Nails, spear shall pierce Him through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cross be borne for me, for you</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Hail, hail the Word made flesh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Babe, the Son of Mary</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87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O Come Emmanuel</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970318"/>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 come, O come, true prophet of the Lord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turn the key to heaven’s door</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Be Thou our comforter and guide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lead us to the Father’s side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Rejoice! Rejoice!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Shall by His word our darkness dispel</a:t>
            </a:r>
          </a:p>
          <a:p>
            <a:pPr marL="0" marR="0" algn="ctr">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797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What Child is this?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801588"/>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So bring Him incense, gold and myrrh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peasant, king to own Him</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King of kings salvation brings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Let loving hearts enthrone Him</a:t>
            </a: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Raise, raise a song on high</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virgin sings her lullaby</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Joy, joy for Christ is born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Babe the Son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Babe the Son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Son of Mary</a:t>
            </a:r>
          </a:p>
        </p:txBody>
      </p:sp>
    </p:spTree>
    <p:extLst>
      <p:ext uri="{BB962C8B-B14F-4D97-AF65-F5344CB8AC3E}">
        <p14:creationId xmlns:p14="http://schemas.microsoft.com/office/powerpoint/2010/main" val="26304999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21:1-8</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 Then I saw a new heaven and a new earth; for the first heaven and the first earth passed away, and there is no longer any sea. 2 And I saw the holy city, new Jerusalem, coming down out of heaven from God, made ready as a bride adorned for her husband. 3 And I heard a loud voice from the throne, saying, "Behold, the tabernacle of God is among men, and He will dwell among them, and they shall be His people, and God Himself will be among them, 4 and He will wipe away every tear from their eyes; and there will no longer be any death; there will no longer be any mourning, or crying, or pain; the first things have passed away."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209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21:1-8</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5 And He who sits on the throne said, "Behold, I am making all things new." And He said, "Write, for these words are faithful and true." 6 Then He said to me, "It is done. I am the Alpha and the Omega, the beginning and the end. I will give to the one who thirsts from the spring of the water of life without cost. 7 "He who overcomes will inherit these things, and I will be his God and he will be My son. 8 "But for the cowardly and unbelieving and abominable and murderers and immoral persons and sorcerers and idolaters and all liars, their part will be in the lake that burns with fire and brimstone, which is the second death."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8706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22:12-13, 17, 20</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12 "Behold, I am coming quickly, and My reward is with Me, to render to every man according to what he has done. 13 "I am the Alpha and the Omega, the first and the last, the beginning and the end."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C9423F9-3209-4123-AB8B-293A1FF96DD4}"/>
              </a:ext>
            </a:extLst>
          </p:cNvPr>
          <p:cNvSpPr txBox="1"/>
          <p:nvPr/>
        </p:nvSpPr>
        <p:spPr>
          <a:xfrm>
            <a:off x="257552" y="3052119"/>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17 The Spirit and the bride say, "Come." And let the one who hears say, "Come." And let the one who is thirsty come; let the one who wishes take the water of life without cost.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9897DF3-4C12-448B-BC76-9809F02243FE}"/>
              </a:ext>
            </a:extLst>
          </p:cNvPr>
          <p:cNvSpPr txBox="1"/>
          <p:nvPr/>
        </p:nvSpPr>
        <p:spPr>
          <a:xfrm>
            <a:off x="237427" y="4809027"/>
            <a:ext cx="11590636" cy="107721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20 He who testifies to these things says, "Yes, I am coming quickly." Amen. Come, Lord Jesus.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03918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22:17</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56966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The Spirit and the bride say, "Come." And let the one who hears say, "Come." And let the one who is thirsty come; let the one who wishes take the water of life without cost.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077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Thou Long Expected Jesus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now great Redeemer,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Bless the nations with Your presence here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our souls to rescue,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save Your very own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Long expected Jesus,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Make our hearts Your home...</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5876498"/>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Thou Long Expected Jesus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5078313"/>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Thou long expected Jesus,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set Thy people free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From our fears and sins release us,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Let us find our rest in Thee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Israel's strength and consolation,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Hope of all the earth Thou art</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Dear desire of every nation,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Joy of every lonely heart</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857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Thou Long Expected Jesus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to earth to taste our sadness,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He whose glories knew no end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By His life He brings us gladness,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Our Redeemer, Shepherd, Friend</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Leaving riches without number,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within a cattle stall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This the everlasting wonder,</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Christ was born the Lord of all.</a:t>
            </a:r>
          </a:p>
        </p:txBody>
      </p:sp>
    </p:spTree>
    <p:extLst>
      <p:ext uri="{BB962C8B-B14F-4D97-AF65-F5344CB8AC3E}">
        <p14:creationId xmlns:p14="http://schemas.microsoft.com/office/powerpoint/2010/main" val="594938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Thou Long Expected Jesus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now great Redeemer,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Bless the nations with Your presence here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our souls to rescue,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save Your very own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Long expected Jesus,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Make our hearts Your home</a:t>
            </a:r>
          </a:p>
          <a:p>
            <a:pPr marL="0" marR="0" algn="ctr">
              <a:spcBef>
                <a:spcPts val="0"/>
              </a:spcBef>
              <a:spcAft>
                <a:spcPts val="0"/>
              </a:spcAft>
            </a:pP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2275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Thou Long Expected Jesus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Thy people to deliver,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a child, and yet a king,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reign in us forever.</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Now Thy gracious kingdom bring.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By Thine own eternal Spirit,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Rule in all our hearts alone;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By Thine all-sufficient merit,</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Raise us to Thy glorious throne.</a:t>
            </a:r>
          </a:p>
        </p:txBody>
      </p:sp>
    </p:spTree>
    <p:extLst>
      <p:ext uri="{BB962C8B-B14F-4D97-AF65-F5344CB8AC3E}">
        <p14:creationId xmlns:p14="http://schemas.microsoft.com/office/powerpoint/2010/main" val="152356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O Come Emmanuel</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3416320"/>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 come, our great High Priest, and intercede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Thy sacrifice, our only plea</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 judgment we no longer fear</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Thy precious blood has brought us near</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Rejoice! Rejoice!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Has banished every fear of hell</a:t>
            </a:r>
          </a:p>
        </p:txBody>
      </p:sp>
    </p:spTree>
    <p:extLst>
      <p:ext uri="{BB962C8B-B14F-4D97-AF65-F5344CB8AC3E}">
        <p14:creationId xmlns:p14="http://schemas.microsoft.com/office/powerpoint/2010/main" val="4256852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Thou Long Expected Jesus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now great Redeemer,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Bless the nations with Your presence here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our souls to rescue,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Born to save Your very own</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Long expected Jesus, </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Make our hearts Your home...</a:t>
            </a:r>
          </a:p>
          <a:p>
            <a:pPr marL="0" marR="0" algn="ctr">
              <a:spcBef>
                <a:spcPts val="0"/>
              </a:spcBef>
              <a:spcAft>
                <a:spcPts val="0"/>
              </a:spcAft>
            </a:pPr>
            <a:r>
              <a:rPr lang="en-US" sz="3600" i="1" dirty="0">
                <a:latin typeface="Calibri" panose="020F0502020204030204" pitchFamily="34" charset="0"/>
                <a:ea typeface="Calibri" panose="020F0502020204030204" pitchFamily="34" charset="0"/>
                <a:cs typeface="Times New Roman" panose="02020603050405020304" pitchFamily="18" charset="0"/>
              </a:rPr>
              <a:t>(repeat)</a:t>
            </a:r>
            <a:endParaRPr lang="en-US"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352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Come Thou Long Expected Jesus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200329"/>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now long expected Jesus</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Come now long expected Jesus</a:t>
            </a:r>
          </a:p>
        </p:txBody>
      </p:sp>
    </p:spTree>
    <p:extLst>
      <p:ext uri="{BB962C8B-B14F-4D97-AF65-F5344CB8AC3E}">
        <p14:creationId xmlns:p14="http://schemas.microsoft.com/office/powerpoint/2010/main" val="1523712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EF65ED16-5266-4FDD-A2BE-5DAFCB6C408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3485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O Come Emmanuel</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4524315"/>
          </a:xfrm>
          <a:prstGeom prst="rect">
            <a:avLst/>
          </a:prstGeom>
          <a:noFill/>
        </p:spPr>
        <p:txBody>
          <a:bodyPr wrap="square" rtlCol="0">
            <a:spAutoFit/>
          </a:bodyPr>
          <a:lstStyle/>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O Come, Thou King of nations bring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 end to all our suffering</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Bid every pain and sorrow cease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And reign now as our Prince of Peace</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Rejoice! Rejoice! Emmanuel</a:t>
            </a:r>
          </a:p>
          <a:p>
            <a:pPr algn="ctr"/>
            <a:r>
              <a:rPr lang="en-US" sz="3600" i="1" dirty="0">
                <a:effectLst/>
                <a:latin typeface="Calibri" panose="020F0502020204030204" pitchFamily="34" charset="0"/>
                <a:ea typeface="Calibri" panose="020F0502020204030204" pitchFamily="34" charset="0"/>
                <a:cs typeface="Times New Roman" panose="02020603050405020304" pitchFamily="18" charset="0"/>
              </a:rPr>
              <a:t>Rejoice! Rejoice! Emmanuel</a:t>
            </a:r>
          </a:p>
          <a:p>
            <a:pPr algn="ctr"/>
            <a:r>
              <a:rPr lang="en-US" sz="3600" i="1" dirty="0">
                <a:effectLst/>
                <a:latin typeface="Calibri" panose="020F0502020204030204" pitchFamily="34" charset="0"/>
                <a:ea typeface="Calibri" panose="020F0502020204030204" pitchFamily="34" charset="0"/>
                <a:cs typeface="Times New Roman" panose="02020603050405020304" pitchFamily="18" charset="0"/>
              </a:rPr>
              <a:t>Rejoice! Rejoice! Emmanuel</a:t>
            </a:r>
          </a:p>
          <a:p>
            <a:pPr marL="0" marR="0" algn="ctr">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Shall come again with us to dwell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28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9:2-7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2 The people who walk in darkness Will see a great light; Those who live in a dark land, The light will shine on them. 3 You shall multiply the nation, You shall increase their gladness; They will be glad in Your presence As with the gladness of harvest, As men rejoice when they divide the spoil. 4 For You shall break the yoke of their burden and the staff on their shoulders, The rod of their oppressor, as at the battle of Midian. 5 For every boot of the booted warrior in the battle tumult, And cloak rolled in blood, will be for burning, fuel for the fire.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2578959"/>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14145</TotalTime>
  <Words>6406</Words>
  <Application>Microsoft Office PowerPoint</Application>
  <PresentationFormat>Widescreen</PresentationFormat>
  <Paragraphs>549</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293</cp:revision>
  <cp:lastPrinted>2020-05-22T15:03:41Z</cp:lastPrinted>
  <dcterms:created xsi:type="dcterms:W3CDTF">2019-06-22T19:37:39Z</dcterms:created>
  <dcterms:modified xsi:type="dcterms:W3CDTF">2021-12-18T17:37:59Z</dcterms:modified>
</cp:coreProperties>
</file>